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photoAlbum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4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29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170E25-292D-434C-BF43-1B1F5EC103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38E0AEF-6F8C-414B-8F65-741F2CD24C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7632B00-85A9-4B56-81B4-C9CE12767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368F-4C5E-4445-AA98-BF90B3CD6E69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468CBD1-4635-4B7A-BF4D-99858C7B7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3CF4FFB-3226-4A18-9EE3-E8B98A650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81DA-B5DC-45FE-A8D7-AB1B6D658B2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1371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88AE72-2EBF-4B61-A73B-596B66FDD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46140F9-35C3-4DEB-9D8F-72E760EEC0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AD9C006-6DBA-437C-8D5E-B034CA5A1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368F-4C5E-4445-AA98-BF90B3CD6E69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07FFF8E-1C06-4C12-95EE-BCB92D878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C91EF61-4B75-4B9B-A19B-CBF6A5D97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81DA-B5DC-45FE-A8D7-AB1B6D658B2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7894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71FDB313-CEAC-4ED1-88CA-D5BF69FF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C277F586-CBDD-456A-94BE-2155BA2BE8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0DA8157-C496-4D75-B195-C43D492EE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368F-4C5E-4445-AA98-BF90B3CD6E69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D743248-FF2B-4144-B6B7-F3A449E68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D348FC9-ED52-4A1C-8467-71A18957B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81DA-B5DC-45FE-A8D7-AB1B6D658B2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3822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13EA1C-1D92-4B78-8C4B-51C15F6AD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8937B75-C0CE-4015-8874-6CDB3A532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BB661E3-A374-4DB0-84B3-588E9CAE2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368F-4C5E-4445-AA98-BF90B3CD6E69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B1633BB-2306-4C01-B22A-4C0B81306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F3BC1F2-3DCC-45DD-ACB3-08687DE3A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81DA-B5DC-45FE-A8D7-AB1B6D658B2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1139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527779-8F2C-43D3-8D93-BB5EB3EAB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E586848-F386-4711-BA08-A94DB8063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EB08134-CE21-48FC-9F26-F62FC1F83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368F-4C5E-4445-AA98-BF90B3CD6E69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E131795-D3B2-4978-A7BC-35536CF96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3C30745-5982-4508-9869-1842C4FC5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81DA-B5DC-45FE-A8D7-AB1B6D658B2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7851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C4FD60-A76B-41B8-9771-0A50860FD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C3EE7AD-EAA4-49A6-A128-F8AEF26A09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6B634F6-DF49-4059-9A1D-57F21731DC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BBC12C3-D7CE-4016-95E0-6E07BBF4C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368F-4C5E-4445-AA98-BF90B3CD6E69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AFC289C-5E5F-451E-BCD0-04C12E626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C8818B8-A753-4958-A03F-C4B0EC584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81DA-B5DC-45FE-A8D7-AB1B6D658B2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3581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237840F-9DD0-46B7-9B81-8F16DF459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5752CC1-A835-4561-A446-926181BAC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493B079-27D5-4222-A117-87550DF51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86ACDC4B-62A3-44FE-9230-BDC06A1DC0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7244EA98-EE9F-4390-B79D-F76218B7E7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7D0563AE-CA0C-475A-9BAA-3ECC6E9B1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368F-4C5E-4445-AA98-BF90B3CD6E69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002B7B52-EDA1-4401-8D5D-79E504645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7B29A46B-8360-4A6C-BA41-A9B4698D8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81DA-B5DC-45FE-A8D7-AB1B6D658B2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8002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402AE5C-CC27-4025-906C-98EC314FF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64E970DE-041A-4861-AC6B-F511BC02B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368F-4C5E-4445-AA98-BF90B3CD6E69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E0A61063-942C-42D4-B12E-D32ACC7AA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875BA390-6D97-4472-B1F4-3053528FC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81DA-B5DC-45FE-A8D7-AB1B6D658B2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5219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3742525F-BF10-4237-9D4B-844F1A588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368F-4C5E-4445-AA98-BF90B3CD6E69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FF15ED71-B854-4233-907B-04F0F0921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7B3E1D00-AD75-4E9E-87F2-E6E6F0D06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81DA-B5DC-45FE-A8D7-AB1B6D658B2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1927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F0F598-E9F1-4670-9D82-BDC83A252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C20A8CE-851F-4A51-BA90-46ECBB179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BE7695DD-EE66-43E6-8641-0CA3D2A6BE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54BC9DE-AB40-4886-94CE-28BF3BA73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368F-4C5E-4445-AA98-BF90B3CD6E69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FE62F6C-468A-4F2A-8D9E-B786A4FCA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816E83D-2594-4EE0-85BF-3E3DECB46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81DA-B5DC-45FE-A8D7-AB1B6D658B2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780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6417900-A7ED-4032-81E0-014C662B4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410C9CD4-1879-4003-9EE5-DBF0F0B9C8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679D7B9D-A28A-48EA-9ED1-BB1FE17245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61C491B-B14C-4F6C-8834-E0C4474EE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368F-4C5E-4445-AA98-BF90B3CD6E69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230BAFB0-2F90-4B84-AE0B-74439B2B5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239340A-BA14-407D-B9D9-D54ADBE07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81DA-B5DC-45FE-A8D7-AB1B6D658B2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3910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4F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F3D58EE4-8BCC-4A18-BD42-880197445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FE80B1F-23E1-4047-8B2E-DCC9DD92B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6F47584-7A57-43C4-9C26-58E40679AA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F368F-4C5E-4445-AA98-BF90B3CD6E69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9B75B4C-C0F7-47B0-B6E7-1EC593C97F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C3C1D9E-59AD-4522-BDAB-0AF6A13F29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281DA-B5DC-45FE-A8D7-AB1B6D658B2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02946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8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20EA6D-885E-468D-A94C-81E02414BD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Metoda supstitucije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A9D1A2B-A317-4776-AF4E-9A4EA55916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/>
              <a:t>od Margareta Grmšek</a:t>
            </a:r>
          </a:p>
        </p:txBody>
      </p:sp>
    </p:spTree>
    <p:extLst>
      <p:ext uri="{BB962C8B-B14F-4D97-AF65-F5344CB8AC3E}">
        <p14:creationId xmlns:p14="http://schemas.microsoft.com/office/powerpoint/2010/main" val="4120246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100_6235">
            <a:extLst>
              <a:ext uri="{FF2B5EF4-FFF2-40B4-BE49-F238E27FC236}">
                <a16:creationId xmlns:a16="http://schemas.microsoft.com/office/drawing/2014/main" id="{70C9B7FE-3FDF-4029-9E9B-7472170F2C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318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100_6236">
            <a:extLst>
              <a:ext uri="{FF2B5EF4-FFF2-40B4-BE49-F238E27FC236}">
                <a16:creationId xmlns:a16="http://schemas.microsoft.com/office/drawing/2014/main" id="{646FB1FE-E749-49DE-909D-B44D06D610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47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100_6237">
            <a:extLst>
              <a:ext uri="{FF2B5EF4-FFF2-40B4-BE49-F238E27FC236}">
                <a16:creationId xmlns:a16="http://schemas.microsoft.com/office/drawing/2014/main" id="{508D5EA8-D0A9-43A8-8DCF-8AF92ABE06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277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100_6240">
            <a:extLst>
              <a:ext uri="{FF2B5EF4-FFF2-40B4-BE49-F238E27FC236}">
                <a16:creationId xmlns:a16="http://schemas.microsoft.com/office/drawing/2014/main" id="{41BD1390-F258-4840-BBD1-CF53CA4744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25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100_6241">
            <a:extLst>
              <a:ext uri="{FF2B5EF4-FFF2-40B4-BE49-F238E27FC236}">
                <a16:creationId xmlns:a16="http://schemas.microsoft.com/office/drawing/2014/main" id="{4DF394E9-6500-4C37-B20A-BE99866F12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876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100_6242">
            <a:extLst>
              <a:ext uri="{FF2B5EF4-FFF2-40B4-BE49-F238E27FC236}">
                <a16:creationId xmlns:a16="http://schemas.microsoft.com/office/drawing/2014/main" id="{E879B098-7CF3-47F7-B6BF-2707B3CEAE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088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100_6243">
            <a:extLst>
              <a:ext uri="{FF2B5EF4-FFF2-40B4-BE49-F238E27FC236}">
                <a16:creationId xmlns:a16="http://schemas.microsoft.com/office/drawing/2014/main" id="{30846F84-6266-41A1-BB76-2381F0BC53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4" name="z1">
            <a:hlinkClick r:id="" action="ppaction://media"/>
            <a:extLst>
              <a:ext uri="{FF2B5EF4-FFF2-40B4-BE49-F238E27FC236}">
                <a16:creationId xmlns:a16="http://schemas.microsoft.com/office/drawing/2014/main" id="{FC9233BF-ECF6-4DD7-B0FD-63BF28E847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68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4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100_6244">
            <a:extLst>
              <a:ext uri="{FF2B5EF4-FFF2-40B4-BE49-F238E27FC236}">
                <a16:creationId xmlns:a16="http://schemas.microsoft.com/office/drawing/2014/main" id="{FB28BD92-C47A-428E-8549-744B11E7A6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4" name="z2">
            <a:hlinkClick r:id="" action="ppaction://media"/>
            <a:extLst>
              <a:ext uri="{FF2B5EF4-FFF2-40B4-BE49-F238E27FC236}">
                <a16:creationId xmlns:a16="http://schemas.microsoft.com/office/drawing/2014/main" id="{CFC11B8E-EFB4-4D16-886F-A521CF632B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78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3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</Words>
  <Application>Microsoft Office PowerPoint</Application>
  <PresentationFormat>Široki zaslon</PresentationFormat>
  <Paragraphs>2</Paragraphs>
  <Slides>9</Slides>
  <Notes>0</Notes>
  <HiddenSlides>0</HiddenSlides>
  <MMClips>2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sustava Office</vt:lpstr>
      <vt:lpstr>Metoda supstitucije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Metoda supstitucije</dc:title>
  <dc:creator>Margareta Grmšek</dc:creator>
  <cp:lastModifiedBy>Margareta Grmšek</cp:lastModifiedBy>
  <cp:revision>1</cp:revision>
  <dcterms:created xsi:type="dcterms:W3CDTF">2020-04-01T20:45:00Z</dcterms:created>
  <dcterms:modified xsi:type="dcterms:W3CDTF">2020-04-01T20:52:57Z</dcterms:modified>
</cp:coreProperties>
</file>