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58" r:id="rId6"/>
    <p:sldId id="259" r:id="rId7"/>
    <p:sldId id="265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43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E072F4-FF0C-4876-BD7E-E489ACF07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3B9E66-A927-45F6-8732-22FC7FDE5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DA21E0-0BD0-43C7-BEE1-BD8C450E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6957AD-956C-4530-B998-C08CFD39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43926B-0761-45C8-9E5A-BD84529E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42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0DA1D1-7B6A-4345-BDEE-8307D799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15F722F-0274-4A98-B640-DCF207031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9DD6C5-AF50-4E8D-AB4C-C5E1BE09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99EB90-CD77-49A4-B167-DD8C5AA4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766347-3BC7-476B-B98E-5A411C91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851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5840987-5C29-4261-9661-82F278FEC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B328FD-0647-4F4D-8728-FF1CF6ADD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42DF99-FF1D-437E-9649-92D1B522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07A98E-D398-4A01-8C3E-6DEA63C3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B50ED4-32AA-4CD9-B9D2-FA799EAD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521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ED64AD-3EA7-4802-AB02-63D17596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8371AE-3CCD-43F6-A80C-59791E6E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456482-A0D4-4894-966B-3D056BBD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C34E89-0623-4DD9-9C3C-059AFC33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A0C479-6715-4E9E-B513-18CD0605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65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933008-D0C7-46AE-B365-17FA565C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4CC998-008A-49BE-AED3-BC1A4CCE0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0E9E97-ACAD-4F26-B8DB-56EAE67E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EC5F5A-F9DF-4585-823C-719B4461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DB122C-B6ED-406D-8687-81FBBEBC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B03F92-0A3B-4A78-B171-ABAA964E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59E3C0-6DF0-42B6-8738-93126F09E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956E2AD-25CB-46EF-A51C-64B02BCD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E7EFFAB-03A9-4D29-87BA-521F13D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ECB992-19AF-4E9B-B8C7-8AEA59A5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FEFECE7-C15B-421C-87D6-62ECA862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16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474BF6-5210-4782-B753-0263EB0F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4CCAB3-7DB4-4623-B35F-5F792004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19C2EBE-0C0F-491E-B9CC-FBA2B9CA0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539F4F4-CF40-4E01-90CB-D9D52431C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45DE0D3-2EBC-49EC-AA0B-2D99560FE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B8A6407-A8A1-40D2-A06C-7DA48355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DCFBA68-E38E-4DF3-9974-CEE773B5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0D4D1E9-43C6-49DF-869D-88143C65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8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CDF06-0BF8-4E2D-8662-C543D35E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2653BC0-58DB-4AC8-B2E7-5FC6D450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34C8C7C-0887-4081-ACEB-D904C159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EDB7554-AA9A-4C8D-B697-BF2E34B7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19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FF9D8A1-5B7A-4FB7-ADEF-B523583F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693900B-088E-4EE7-814F-112AD89F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8368C31-22D1-4ECE-BD03-C1C642AE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194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EB4EE5-AE8B-4589-9ADF-9F976CEE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568C02-E297-4B69-A90F-6E576945D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9D4A27A-597B-4B0E-81FB-C543847B1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4CDD22-AA13-4515-A1C9-D1FBF3EC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1C4D1D-0B1B-421A-9A9B-A78412D4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579DAC7-DA35-4CB6-B02B-57E66E0A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99AC7F-5407-4028-9F79-5EADD227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B2F812A-04A4-49ED-9577-58E6BA28A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F474C14-11DF-42E7-97B9-772A7EC54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63FC22B-7EA7-4CDE-9B6E-851D2E61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A9FEC1B-22D7-407C-A25E-ABCCCD4C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E00282F-72F0-44E8-9CC1-AEC176BD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80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4777A90-8BE2-4C8D-A732-62EF332E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8504AC2-796D-4F02-B09B-B42FF6601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F9D533-2E5A-445E-8A8D-C4B91232D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133E-9518-4A31-A3D3-42A2FA72F412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DC12A5-EF65-4981-9E7F-E393C07A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F79A2A-5EDC-4DDB-B98F-9D6E27B54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217F-8A61-4ECC-8D98-1FA2D8689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27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BC01C2-EDDF-4930-84EF-14463A133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Metoda komparacije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9F487D-5076-43A5-8FD2-88AFCCB88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od Margareta Grmšek</a:t>
            </a:r>
          </a:p>
        </p:txBody>
      </p:sp>
    </p:spTree>
    <p:extLst>
      <p:ext uri="{BB962C8B-B14F-4D97-AF65-F5344CB8AC3E}">
        <p14:creationId xmlns:p14="http://schemas.microsoft.com/office/powerpoint/2010/main" val="206873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ploča za pisanje, tekst, zgrada, popločano&#10;&#10;Opis je automatski generiran">
            <a:extLst>
              <a:ext uri="{FF2B5EF4-FFF2-40B4-BE49-F238E27FC236}">
                <a16:creationId xmlns:a16="http://schemas.microsoft.com/office/drawing/2014/main" id="{9468F2BB-9E72-4D79-B2C6-5CE09388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3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ploča za pisanje, tekst, muškarac, držanje&#10;&#10;Opis je automatski generiran">
            <a:extLst>
              <a:ext uri="{FF2B5EF4-FFF2-40B4-BE49-F238E27FC236}">
                <a16:creationId xmlns:a16="http://schemas.microsoft.com/office/drawing/2014/main" id="{0989AF86-EFE1-442A-A34A-EC61051CF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loča za pisanje, monitor, stol&#10;&#10;Opis je automatski generiran">
            <a:extLst>
              <a:ext uri="{FF2B5EF4-FFF2-40B4-BE49-F238E27FC236}">
                <a16:creationId xmlns:a16="http://schemas.microsoft.com/office/drawing/2014/main" id="{EEA03850-001D-40AD-B433-D981C065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7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126">
            <a:extLst>
              <a:ext uri="{FF2B5EF4-FFF2-40B4-BE49-F238E27FC236}">
                <a16:creationId xmlns:a16="http://schemas.microsoft.com/office/drawing/2014/main" id="{FE3D5FF3-A840-4E7E-882D-6EAB8E2A4C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2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127">
            <a:extLst>
              <a:ext uri="{FF2B5EF4-FFF2-40B4-BE49-F238E27FC236}">
                <a16:creationId xmlns:a16="http://schemas.microsoft.com/office/drawing/2014/main" id="{0EA2F6B1-450C-451D-A7B5-DAB3CFBF3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1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loča za pisanje, sjedenje, stol&#10;&#10;Opis je automatski generiran">
            <a:extLst>
              <a:ext uri="{FF2B5EF4-FFF2-40B4-BE49-F238E27FC236}">
                <a16:creationId xmlns:a16="http://schemas.microsoft.com/office/drawing/2014/main" id="{34935F38-7C28-434F-B1FE-29528B04F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25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Široki zaslon</PresentationFormat>
  <Paragraphs>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Metoda komparacije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komparacije</dc:title>
  <dc:creator>Margareta Grmšek</dc:creator>
  <cp:lastModifiedBy>Margareta Grmšek</cp:lastModifiedBy>
  <cp:revision>2</cp:revision>
  <dcterms:created xsi:type="dcterms:W3CDTF">2020-03-23T13:24:00Z</dcterms:created>
  <dcterms:modified xsi:type="dcterms:W3CDTF">2020-04-02T19:45:05Z</dcterms:modified>
</cp:coreProperties>
</file>