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photoAlbum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wqKF8wllRaMu+ZTvvMCEPA==" hashData="cetUb4g76aSxYyKaC4UI6QvWXW9RTzDRhZoYuanHKe1S6TMF3wuY9fYnt/GLF2eZ8w1Oxnn9DmI/uYeU9SH6K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7B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7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5A80A0-03C6-4CE4-9B0C-A0E3908EB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6787DD3-93C5-428A-84B6-1E8EC11DD6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76F8DD8-4814-4443-AF6B-B768B7605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9C2B-658C-47D5-AF15-AD8B483AAD42}" type="datetimeFigureOut">
              <a:rPr lang="hr-HR" smtClean="0"/>
              <a:t>12.5.2020.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31FFB57-97AE-4F33-AA8B-0B797EB3E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D638A3E-C96E-4CC4-900B-95F2E3BD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921F-77F2-448D-8C8E-64554FEE79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0070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F42B94-C511-4AF2-84E6-5AEABB56C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C85DB26-DBDF-40FB-9EC9-79DD871EC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233441E-89AA-4C03-BCAD-8E777C59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9C2B-658C-47D5-AF15-AD8B483AAD42}" type="datetimeFigureOut">
              <a:rPr lang="hr-HR" smtClean="0"/>
              <a:t>12.5.2020.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23C73AE-F9CB-4083-8F39-364C7D32E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3FEEC40-A50D-48A9-9440-BA9E9A8C5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921F-77F2-448D-8C8E-64554FEE79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061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45248F83-66FF-46AB-A159-80C03FC2E1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CB4B6C3-D937-45AA-9B49-B19613D0C9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3285B18-9728-4C58-AE3A-61624F436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9C2B-658C-47D5-AF15-AD8B483AAD42}" type="datetimeFigureOut">
              <a:rPr lang="hr-HR" smtClean="0"/>
              <a:t>12.5.2020.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18A463D-299F-4270-AA88-FFDB58686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B0D75E8-6A47-4C70-B96E-DC2D3B979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921F-77F2-448D-8C8E-64554FEE79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4608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E94F797-3BEF-47CF-8C8E-D1117EB9C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5EACB13-C4B1-48D1-A510-E75FEF91C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35FBC14-BAEE-4D08-AA87-AB933814E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9C2B-658C-47D5-AF15-AD8B483AAD42}" type="datetimeFigureOut">
              <a:rPr lang="hr-HR" smtClean="0"/>
              <a:t>12.5.2020.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3C16531-F91B-4AD8-AE6D-97413AC48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0851EF1-CF02-4D24-92DE-3170BDF04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921F-77F2-448D-8C8E-64554FEE79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7241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1F7A96-B952-4A9A-BE17-09551EB6F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84D14AC-E032-414C-9C41-10833879E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A1D3E46-8122-44A0-800C-AC54DE6B9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9C2B-658C-47D5-AF15-AD8B483AAD42}" type="datetimeFigureOut">
              <a:rPr lang="hr-HR" smtClean="0"/>
              <a:t>12.5.2020.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4AAE469-299D-4208-86EE-5D4680CD7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697559E-FD92-4270-9FA2-C57162AC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921F-77F2-448D-8C8E-64554FEE79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752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418164-739E-49E8-BCEA-0E1873C50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2F4DD7D-D41A-49B2-AC9B-C4E0A3FB54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C889B8E-03F8-4424-A301-B918E5497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3F0107B-7995-43A2-8893-C3A1BCB8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9C2B-658C-47D5-AF15-AD8B483AAD42}" type="datetimeFigureOut">
              <a:rPr lang="hr-HR" smtClean="0"/>
              <a:t>12.5.2020.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D261795-9557-4958-80E0-45717AD6A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B7EBB0C-560A-42E9-A2A3-5D47B127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921F-77F2-448D-8C8E-64554FEE79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9103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4CA744-FF2A-47E1-B031-439A9345E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EE0FBB5-38AA-4689-A5EA-DB1FD3181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4744589-7E0B-4D31-877C-5561F43F5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400C0482-0845-45A0-B796-05C8C19C37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6BDAB136-EF64-408C-A496-070BFEE207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312B1574-9C08-447E-8996-F7A549215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9C2B-658C-47D5-AF15-AD8B483AAD42}" type="datetimeFigureOut">
              <a:rPr lang="hr-HR" smtClean="0"/>
              <a:t>12.5.2020.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7B92B3F0-82A5-4713-97C2-D69100A6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19EA9FA4-C965-487F-B596-9605DDBC1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921F-77F2-448D-8C8E-64554FEE79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7261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A781C9-52AA-44AD-9FB9-AAFFABD5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D4F637E4-7963-4487-A457-49DDEC677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9C2B-658C-47D5-AF15-AD8B483AAD42}" type="datetimeFigureOut">
              <a:rPr lang="hr-HR" smtClean="0"/>
              <a:t>12.5.2020.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372C92DC-9D51-4904-A6AF-E434DD8AD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16AAA38F-12E7-4606-91AA-E74FCBDDD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921F-77F2-448D-8C8E-64554FEE79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368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70C575E7-20CD-44E7-892F-83394913A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9C2B-658C-47D5-AF15-AD8B483AAD42}" type="datetimeFigureOut">
              <a:rPr lang="hr-HR" smtClean="0"/>
              <a:t>12.5.2020.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FE923FB2-2FFA-48B0-BDC7-1A9005CDD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9288F188-2163-4027-8CF9-571A6FB0A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921F-77F2-448D-8C8E-64554FEE79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3275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A28586-9447-48F9-94A4-73775C3D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B0C1202-3F21-4030-8B23-1DFA0C243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6F495D71-D43F-447B-A94F-159F277F7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BEEE251-492D-4EF2-AD57-A7BE1E8DF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9C2B-658C-47D5-AF15-AD8B483AAD42}" type="datetimeFigureOut">
              <a:rPr lang="hr-HR" smtClean="0"/>
              <a:t>12.5.2020.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AB0C5BF-EEDB-42CA-92A8-9FA1A6E31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5928959-4C09-4948-877A-E2C86F19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921F-77F2-448D-8C8E-64554FEE79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0710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28D8C0-4578-4E7E-9833-B65BDBD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E36FC915-432B-4228-97B9-4D688AC523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973319F-199A-44AE-B5D0-3046A9C6E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0CB1630-D357-4992-8BC3-D7A9A6420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9C2B-658C-47D5-AF15-AD8B483AAD42}" type="datetimeFigureOut">
              <a:rPr lang="hr-HR" smtClean="0"/>
              <a:t>12.5.2020.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D994852-9E68-40C5-BE2C-38126C33B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2BBE04F-3E4C-4359-A500-A48F85BFA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921F-77F2-448D-8C8E-64554FEE79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5177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7B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2C194B3B-138C-45E0-B810-58F30D557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2B9376C-2A8D-4596-AD2E-C9BEA095A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0F0BD83-8105-4034-954A-FFFE789099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B9C2B-658C-47D5-AF15-AD8B483AAD42}" type="datetimeFigureOut">
              <a:rPr lang="hr-HR" smtClean="0"/>
              <a:t>12.5.2020.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0C6D63D-0BB7-45F3-B4E4-64BF29AA4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815682B-BE37-4F43-9E60-A49ADA0B9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2921F-77F2-448D-8C8E-64554FEE79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61446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EE637C-4423-4976-B2BB-7FE03C1D81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Kosinus (</a:t>
            </a:r>
            <a:r>
              <a:rPr lang="hr-HR" dirty="0" err="1"/>
              <a:t>cos</a:t>
            </a:r>
            <a:r>
              <a:rPr lang="hr-HR" dirty="0"/>
              <a:t>) šiljastog kuta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6E3891-2E24-4267-A013-539C67C64B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/>
              <a:t>od Margareta Grmšek</a:t>
            </a:r>
          </a:p>
        </p:txBody>
      </p:sp>
    </p:spTree>
    <p:extLst>
      <p:ext uri="{BB962C8B-B14F-4D97-AF65-F5344CB8AC3E}">
        <p14:creationId xmlns:p14="http://schemas.microsoft.com/office/powerpoint/2010/main" val="3678072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100_6449">
            <a:extLst>
              <a:ext uri="{FF2B5EF4-FFF2-40B4-BE49-F238E27FC236}">
                <a16:creationId xmlns:a16="http://schemas.microsoft.com/office/drawing/2014/main" id="{7D165369-B820-41F6-8E45-12C54AE74E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51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100_6450">
            <a:extLst>
              <a:ext uri="{FF2B5EF4-FFF2-40B4-BE49-F238E27FC236}">
                <a16:creationId xmlns:a16="http://schemas.microsoft.com/office/drawing/2014/main" id="{7D708B96-BC4C-4DEF-A693-701742C112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82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100_6437">
            <a:extLst>
              <a:ext uri="{FF2B5EF4-FFF2-40B4-BE49-F238E27FC236}">
                <a16:creationId xmlns:a16="http://schemas.microsoft.com/office/drawing/2014/main" id="{52AE418F-DDED-49BD-B07B-AC2CEC92DC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57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100_6439">
            <a:extLst>
              <a:ext uri="{FF2B5EF4-FFF2-40B4-BE49-F238E27FC236}">
                <a16:creationId xmlns:a16="http://schemas.microsoft.com/office/drawing/2014/main" id="{FBB56BAB-8384-4C1A-B461-A79828AF37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100_6441">
            <a:extLst>
              <a:ext uri="{FF2B5EF4-FFF2-40B4-BE49-F238E27FC236}">
                <a16:creationId xmlns:a16="http://schemas.microsoft.com/office/drawing/2014/main" id="{1870B022-4857-4FF0-AEBA-A4A677E9A7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1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100_6442">
            <a:extLst>
              <a:ext uri="{FF2B5EF4-FFF2-40B4-BE49-F238E27FC236}">
                <a16:creationId xmlns:a16="http://schemas.microsoft.com/office/drawing/2014/main" id="{59D61145-DC65-4385-8B18-E8449B9761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04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100_6443">
            <a:extLst>
              <a:ext uri="{FF2B5EF4-FFF2-40B4-BE49-F238E27FC236}">
                <a16:creationId xmlns:a16="http://schemas.microsoft.com/office/drawing/2014/main" id="{3C3B1280-1C46-4985-BA8C-C2EA479E57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45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100_6444">
            <a:extLst>
              <a:ext uri="{FF2B5EF4-FFF2-40B4-BE49-F238E27FC236}">
                <a16:creationId xmlns:a16="http://schemas.microsoft.com/office/drawing/2014/main" id="{9DC71BAC-2F6F-4328-B450-0C2792C15A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4" name="uvod-u-cos">
            <a:hlinkClick r:id="" action="ppaction://media"/>
            <a:extLst>
              <a:ext uri="{FF2B5EF4-FFF2-40B4-BE49-F238E27FC236}">
                <a16:creationId xmlns:a16="http://schemas.microsoft.com/office/drawing/2014/main" id="{0D145767-7CBA-4F82-8337-720942C80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67800" y="280990"/>
            <a:ext cx="2305049" cy="230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7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50" advTm="3050"/>
    </mc:Choice>
    <mc:Fallback xmlns="">
      <p:transition spd="slow" advTm="3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100_6445">
            <a:extLst>
              <a:ext uri="{FF2B5EF4-FFF2-40B4-BE49-F238E27FC236}">
                <a16:creationId xmlns:a16="http://schemas.microsoft.com/office/drawing/2014/main" id="{40E83710-7613-4606-9CE1-31648DBFF4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93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100_6447">
            <a:extLst>
              <a:ext uri="{FF2B5EF4-FFF2-40B4-BE49-F238E27FC236}">
                <a16:creationId xmlns:a16="http://schemas.microsoft.com/office/drawing/2014/main" id="{CB753B69-E805-45E1-8DA3-E95EE14D14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19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</Words>
  <Application>Microsoft Office PowerPoint</Application>
  <PresentationFormat>Široki zaslon</PresentationFormat>
  <Paragraphs>2</Paragraphs>
  <Slides>11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sustava Office</vt:lpstr>
      <vt:lpstr>Kosinus (cos) šiljastog kuta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Kosinus (cos) šiljastog kuta</dc:title>
  <dc:creator>Margareta Grmšek</dc:creator>
  <cp:lastModifiedBy>Margareta Grmšek</cp:lastModifiedBy>
  <cp:revision>2</cp:revision>
  <dcterms:created xsi:type="dcterms:W3CDTF">2020-05-08T13:40:39Z</dcterms:created>
  <dcterms:modified xsi:type="dcterms:W3CDTF">2020-05-12T11:44:26Z</dcterms:modified>
</cp:coreProperties>
</file>