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82" r:id="rId2"/>
    <p:sldId id="283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2" r:id="rId17"/>
    <p:sldId id="270" r:id="rId18"/>
    <p:sldId id="271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4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81" d="100"/>
          <a:sy n="81" d="100"/>
        </p:scale>
        <p:origin x="-125" y="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a-IN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a-IN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0B3F4-0EB9-8F42-9CCA-E2EEA958DAE3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95635-C094-EE47-82EC-933209E46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458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0B3F4-0EB9-8F42-9CCA-E2EEA958DAE3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95635-C094-EE47-82EC-933209E46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921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a-I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0B3F4-0EB9-8F42-9CCA-E2EEA958DAE3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95635-C094-EE47-82EC-933209E46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691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0B3F4-0EB9-8F42-9CCA-E2EEA958DAE3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95635-C094-EE47-82EC-933209E46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860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a-I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a-I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0B3F4-0EB9-8F42-9CCA-E2EEA958DAE3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95635-C094-EE47-82EC-933209E46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999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0B3F4-0EB9-8F42-9CCA-E2EEA958DAE3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95635-C094-EE47-82EC-933209E46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663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a-I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a-I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a-I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0B3F4-0EB9-8F42-9CCA-E2EEA958DAE3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95635-C094-EE47-82EC-933209E46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252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0B3F4-0EB9-8F42-9CCA-E2EEA958DAE3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95635-C094-EE47-82EC-933209E46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615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0B3F4-0EB9-8F42-9CCA-E2EEA958DAE3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95635-C094-EE47-82EC-933209E46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076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a-I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a-I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0B3F4-0EB9-8F42-9CCA-E2EEA958DAE3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95635-C094-EE47-82EC-933209E46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066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a-IN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a-I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0B3F4-0EB9-8F42-9CCA-E2EEA958DAE3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95635-C094-EE47-82EC-933209E46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257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a-I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F0B3F4-0EB9-8F42-9CCA-E2EEA958DAE3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195635-C094-EE47-82EC-933209E46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585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creativecommons.org/licenses/by-sa/3.0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://www.ucitelji.hr/Naslovnica/Dabar.aspx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0" y="482283"/>
            <a:ext cx="9144000" cy="1372643"/>
          </a:xfrm>
        </p:spPr>
        <p:txBody>
          <a:bodyPr>
            <a:noAutofit/>
          </a:bodyPr>
          <a:lstStyle/>
          <a:p>
            <a:r>
              <a:rPr lang="nl-NL" sz="5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Dabar je više od natjecanja, </a:t>
            </a:r>
            <a:endParaRPr lang="hr-HR" sz="5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143000" y="3526971"/>
            <a:ext cx="6858000" cy="855617"/>
          </a:xfrm>
        </p:spPr>
        <p:txBody>
          <a:bodyPr/>
          <a:lstStyle/>
          <a:p>
            <a:r>
              <a:rPr lang="hr-HR" dirty="0" smtClean="0"/>
              <a:t>Rujan 2016.</a:t>
            </a:r>
            <a:endParaRPr lang="hr-HR" dirty="0"/>
          </a:p>
        </p:txBody>
      </p:sp>
      <p:sp>
        <p:nvSpPr>
          <p:cNvPr id="4" name="Pravokutnik 3"/>
          <p:cNvSpPr/>
          <p:nvPr/>
        </p:nvSpPr>
        <p:spPr>
          <a:xfrm>
            <a:off x="0" y="1854926"/>
            <a:ext cx="91440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6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Dabar je izazov!</a:t>
            </a:r>
            <a:endParaRPr lang="hr-HR" sz="60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27941"/>
            <a:ext cx="9144000" cy="2530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1585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Ako</a:t>
            </a:r>
            <a:r>
              <a:rPr lang="en-US" dirty="0"/>
              <a:t> </a:t>
            </a:r>
            <a:r>
              <a:rPr lang="en-US" dirty="0" err="1"/>
              <a:t>napravi</a:t>
            </a:r>
            <a:r>
              <a:rPr lang="en-US" dirty="0"/>
              <a:t> </a:t>
            </a:r>
            <a:r>
              <a:rPr lang="en-US" dirty="0" err="1"/>
              <a:t>još</a:t>
            </a:r>
            <a:r>
              <a:rPr lang="en-US" dirty="0"/>
              <a:t> </a:t>
            </a:r>
            <a:r>
              <a:rPr lang="en-US" dirty="0" err="1"/>
              <a:t>dva</a:t>
            </a:r>
            <a:r>
              <a:rPr lang="en-US" dirty="0"/>
              <a:t> </a:t>
            </a:r>
            <a:r>
              <a:rPr lang="en-US" dirty="0" err="1"/>
              <a:t>burgera</a:t>
            </a:r>
            <a:r>
              <a:rPr lang="en-US" dirty="0"/>
              <a:t>, </a:t>
            </a:r>
            <a:r>
              <a:rPr lang="en-US" dirty="0" err="1"/>
              <a:t>stog</a:t>
            </a:r>
            <a:r>
              <a:rPr lang="en-US" dirty="0"/>
              <a:t> </a:t>
            </a:r>
            <a:r>
              <a:rPr lang="en-US" dirty="0" err="1"/>
              <a:t>će</a:t>
            </a:r>
            <a:r>
              <a:rPr lang="en-US" dirty="0"/>
              <a:t> </a:t>
            </a:r>
            <a:r>
              <a:rPr lang="en-US" dirty="0" err="1"/>
              <a:t>izgledati</a:t>
            </a:r>
            <a:r>
              <a:rPr lang="en-US" dirty="0"/>
              <a:t> </a:t>
            </a:r>
            <a:r>
              <a:rPr lang="en-US" dirty="0" err="1"/>
              <a:t>ovako</a:t>
            </a:r>
            <a:r>
              <a:rPr lang="en-US" dirty="0"/>
              <a:t>:</a:t>
            </a:r>
          </a:p>
        </p:txBody>
      </p:sp>
      <p:pic>
        <p:nvPicPr>
          <p:cNvPr id="4" name="Content Placeholder 3" descr="Screenshot 2016-09-07 09.12.10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8504" r="-13850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181764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607"/>
            <a:ext cx="8397922" cy="19794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err="1"/>
              <a:t>Kako</a:t>
            </a:r>
            <a:r>
              <a:rPr lang="en-US" sz="2800" dirty="0"/>
              <a:t> Tim </a:t>
            </a:r>
            <a:r>
              <a:rPr lang="en-US" sz="2800" dirty="0" err="1"/>
              <a:t>ispeče</a:t>
            </a:r>
            <a:r>
              <a:rPr lang="en-US" sz="2800" dirty="0"/>
              <a:t> burger, </a:t>
            </a:r>
            <a:r>
              <a:rPr lang="en-US" sz="2800" dirty="0" err="1"/>
              <a:t>stavlja</a:t>
            </a:r>
            <a:r>
              <a:rPr lang="en-US" sz="2800" dirty="0"/>
              <a:t> </a:t>
            </a:r>
            <a:r>
              <a:rPr lang="en-US" sz="2800" dirty="0" err="1"/>
              <a:t>ga</a:t>
            </a:r>
            <a:r>
              <a:rPr lang="en-US" sz="2800" dirty="0"/>
              <a:t> u </a:t>
            </a:r>
            <a:r>
              <a:rPr lang="en-US" sz="2800" dirty="0" err="1"/>
              <a:t>kutiju</a:t>
            </a:r>
            <a:r>
              <a:rPr lang="en-US" sz="2800" dirty="0"/>
              <a:t>, a </a:t>
            </a:r>
            <a:r>
              <a:rPr lang="en-US" sz="2800" dirty="0" err="1"/>
              <a:t>kutije</a:t>
            </a:r>
            <a:r>
              <a:rPr lang="en-US" sz="2800" dirty="0"/>
              <a:t> </a:t>
            </a:r>
            <a:r>
              <a:rPr lang="en-US" sz="2800" dirty="0" err="1"/>
              <a:t>slaže</a:t>
            </a:r>
            <a:r>
              <a:rPr lang="en-US" sz="2800" dirty="0"/>
              <a:t> </a:t>
            </a:r>
            <a:r>
              <a:rPr lang="en-US" sz="2800" dirty="0" err="1"/>
              <a:t>jednu</a:t>
            </a:r>
            <a:r>
              <a:rPr lang="en-US" sz="2800" dirty="0"/>
              <a:t> </a:t>
            </a:r>
            <a:r>
              <a:rPr lang="en-US" sz="2800" dirty="0" err="1"/>
              <a:t>na</a:t>
            </a:r>
            <a:r>
              <a:rPr lang="en-US" sz="2800" dirty="0"/>
              <a:t> </a:t>
            </a:r>
            <a:r>
              <a:rPr lang="en-US" sz="2800" dirty="0" err="1"/>
              <a:t>drugu</a:t>
            </a:r>
            <a:r>
              <a:rPr lang="en-US" sz="2800" dirty="0"/>
              <a:t>. </a:t>
            </a:r>
            <a:r>
              <a:rPr lang="en-US" sz="2800" dirty="0" err="1"/>
              <a:t>Kutije</a:t>
            </a:r>
            <a:r>
              <a:rPr lang="en-US" sz="2800" dirty="0"/>
              <a:t> </a:t>
            </a:r>
            <a:r>
              <a:rPr lang="en-US" sz="2800" dirty="0" err="1"/>
              <a:t>uvijek</a:t>
            </a:r>
            <a:r>
              <a:rPr lang="en-US" sz="2800" dirty="0"/>
              <a:t> </a:t>
            </a:r>
            <a:r>
              <a:rPr lang="en-US" sz="2800" dirty="0" err="1"/>
              <a:t>uzima</a:t>
            </a:r>
            <a:r>
              <a:rPr lang="en-US" sz="2800" dirty="0"/>
              <a:t> </a:t>
            </a:r>
            <a:r>
              <a:rPr lang="en-US" sz="2800" dirty="0" err="1"/>
              <a:t>istim</a:t>
            </a:r>
            <a:r>
              <a:rPr lang="en-US" sz="2800" dirty="0"/>
              <a:t> </a:t>
            </a:r>
            <a:r>
              <a:rPr lang="en-US" sz="2800" dirty="0" err="1"/>
              <a:t>redom</a:t>
            </a:r>
            <a:r>
              <a:rPr lang="en-US" sz="2800" dirty="0"/>
              <a:t>: </a:t>
            </a:r>
            <a:r>
              <a:rPr lang="en-US" sz="2800" dirty="0" err="1"/>
              <a:t>prugasta</a:t>
            </a:r>
            <a:r>
              <a:rPr lang="en-US" sz="2800" dirty="0"/>
              <a:t> </a:t>
            </a:r>
            <a:r>
              <a:rPr lang="en-US" sz="2800" dirty="0" err="1"/>
              <a:t>kutija</a:t>
            </a:r>
            <a:r>
              <a:rPr lang="en-US" sz="2800" dirty="0"/>
              <a:t>, </a:t>
            </a:r>
            <a:r>
              <a:rPr lang="en-US" sz="2800" dirty="0" err="1"/>
              <a:t>kutija</a:t>
            </a:r>
            <a:r>
              <a:rPr lang="en-US" sz="2800" dirty="0"/>
              <a:t> s </a:t>
            </a:r>
            <a:r>
              <a:rPr lang="en-US" sz="2800" dirty="0" err="1"/>
              <a:t>uzorkom</a:t>
            </a:r>
            <a:r>
              <a:rPr lang="en-US" sz="2800" dirty="0"/>
              <a:t> </a:t>
            </a:r>
            <a:r>
              <a:rPr lang="en-US" sz="2800" dirty="0" err="1"/>
              <a:t>i</a:t>
            </a:r>
            <a:r>
              <a:rPr lang="en-US" sz="2800" dirty="0"/>
              <a:t> </a:t>
            </a:r>
            <a:r>
              <a:rPr lang="en-US" sz="2800" dirty="0" err="1"/>
              <a:t>žuta</a:t>
            </a:r>
            <a:r>
              <a:rPr lang="en-US" sz="2800" dirty="0"/>
              <a:t> </a:t>
            </a:r>
            <a:r>
              <a:rPr lang="en-US" sz="2800" dirty="0" err="1"/>
              <a:t>kutija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945127"/>
            <a:ext cx="616698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Tom </a:t>
            </a:r>
            <a:r>
              <a:rPr lang="en-US" sz="2800" dirty="0" err="1" smtClean="0"/>
              <a:t>prodaje</a:t>
            </a:r>
            <a:r>
              <a:rPr lang="en-US" sz="2800" dirty="0" smtClean="0"/>
              <a:t> </a:t>
            </a:r>
            <a:r>
              <a:rPr lang="en-US" sz="2800" dirty="0" err="1" smtClean="0"/>
              <a:t>burgere</a:t>
            </a:r>
            <a:r>
              <a:rPr lang="en-US" sz="2800" dirty="0" smtClean="0"/>
              <a:t> </a:t>
            </a:r>
            <a:r>
              <a:rPr lang="en-US" sz="2800" dirty="0" err="1" smtClean="0"/>
              <a:t>tako</a:t>
            </a:r>
            <a:r>
              <a:rPr lang="en-US" sz="2800" dirty="0" smtClean="0"/>
              <a:t> da </a:t>
            </a:r>
            <a:r>
              <a:rPr lang="en-US" sz="2800" dirty="0" err="1" smtClean="0"/>
              <a:t>uvijek</a:t>
            </a:r>
            <a:r>
              <a:rPr lang="en-US" sz="2800" dirty="0" smtClean="0"/>
              <a:t> </a:t>
            </a:r>
            <a:r>
              <a:rPr lang="en-US" sz="2800" dirty="0" err="1" smtClean="0"/>
              <a:t>uzima</a:t>
            </a:r>
            <a:r>
              <a:rPr lang="en-US" sz="2800" dirty="0" smtClean="0"/>
              <a:t> </a:t>
            </a:r>
            <a:r>
              <a:rPr lang="en-US" sz="2800" dirty="0" err="1" smtClean="0"/>
              <a:t>kutiju</a:t>
            </a:r>
            <a:r>
              <a:rPr lang="en-US" sz="2800" dirty="0" smtClean="0"/>
              <a:t> </a:t>
            </a:r>
            <a:r>
              <a:rPr lang="en-US" sz="2800" dirty="0" err="1" smtClean="0"/>
              <a:t>koja</a:t>
            </a:r>
            <a:r>
              <a:rPr lang="en-US" sz="2800" dirty="0" smtClean="0"/>
              <a:t> se </a:t>
            </a:r>
            <a:r>
              <a:rPr lang="en-US" sz="2800" dirty="0" err="1" smtClean="0"/>
              <a:t>nalazi</a:t>
            </a:r>
            <a:r>
              <a:rPr lang="en-US" sz="2800" dirty="0" smtClean="0"/>
              <a:t> </a:t>
            </a:r>
            <a:r>
              <a:rPr lang="en-US" sz="2800" dirty="0" err="1" smtClean="0"/>
              <a:t>na</a:t>
            </a:r>
            <a:r>
              <a:rPr lang="en-US" sz="2800" dirty="0" smtClean="0"/>
              <a:t> </a:t>
            </a:r>
            <a:r>
              <a:rPr lang="en-US" sz="2800" dirty="0" err="1" smtClean="0"/>
              <a:t>vrhu</a:t>
            </a:r>
            <a:r>
              <a:rPr lang="en-US" sz="2800" dirty="0" smtClean="0"/>
              <a:t>. Tim </a:t>
            </a:r>
            <a:r>
              <a:rPr lang="en-US" sz="2800" dirty="0" err="1" smtClean="0"/>
              <a:t>burgere</a:t>
            </a:r>
            <a:r>
              <a:rPr lang="en-US" sz="2800" dirty="0" smtClean="0"/>
              <a:t> </a:t>
            </a:r>
            <a:r>
              <a:rPr lang="en-US" sz="2800" dirty="0" err="1" smtClean="0"/>
              <a:t>pravi</a:t>
            </a:r>
            <a:r>
              <a:rPr lang="en-US" sz="2800" dirty="0" smtClean="0"/>
              <a:t> </a:t>
            </a:r>
            <a:r>
              <a:rPr lang="en-US" sz="2800" dirty="0" err="1" smtClean="0"/>
              <a:t>brže</a:t>
            </a:r>
            <a:r>
              <a:rPr lang="en-US" sz="2800" dirty="0" smtClean="0"/>
              <a:t> </a:t>
            </a:r>
            <a:r>
              <a:rPr lang="en-US" sz="2800" dirty="0" err="1" smtClean="0"/>
              <a:t>nego</a:t>
            </a:r>
            <a:r>
              <a:rPr lang="en-US" sz="2800" dirty="0" smtClean="0"/>
              <a:t> </a:t>
            </a:r>
            <a:r>
              <a:rPr lang="en-US" sz="2800" dirty="0" err="1" smtClean="0"/>
              <a:t>što</a:t>
            </a:r>
            <a:r>
              <a:rPr lang="en-US" sz="2800" dirty="0" smtClean="0"/>
              <a:t> </a:t>
            </a:r>
            <a:r>
              <a:rPr lang="en-US" sz="2800" dirty="0" err="1" smtClean="0"/>
              <a:t>ih</a:t>
            </a:r>
            <a:r>
              <a:rPr lang="en-US" sz="2800" dirty="0" smtClean="0"/>
              <a:t> Tom </a:t>
            </a:r>
            <a:r>
              <a:rPr lang="en-US" sz="2800" dirty="0" err="1" smtClean="0"/>
              <a:t>uspije</a:t>
            </a:r>
            <a:r>
              <a:rPr lang="en-US" sz="2800" dirty="0" smtClean="0"/>
              <a:t> </a:t>
            </a:r>
            <a:r>
              <a:rPr lang="en-US" sz="2800" dirty="0" err="1" smtClean="0"/>
              <a:t>prodati</a:t>
            </a:r>
            <a:r>
              <a:rPr lang="en-US" sz="2800" dirty="0" smtClean="0"/>
              <a:t>. </a:t>
            </a:r>
            <a:r>
              <a:rPr lang="en-US" sz="2800" dirty="0" err="1" smtClean="0"/>
              <a:t>Ako</a:t>
            </a:r>
            <a:r>
              <a:rPr lang="en-US" sz="2800" dirty="0" smtClean="0"/>
              <a:t> je </a:t>
            </a:r>
            <a:r>
              <a:rPr lang="en-US" sz="2800" dirty="0" err="1" smtClean="0"/>
              <a:t>stog</a:t>
            </a:r>
            <a:r>
              <a:rPr lang="en-US" sz="2800" dirty="0" smtClean="0"/>
              <a:t> </a:t>
            </a:r>
            <a:r>
              <a:rPr lang="en-US" sz="2800" dirty="0" err="1" smtClean="0"/>
              <a:t>neprodanih</a:t>
            </a:r>
            <a:r>
              <a:rPr lang="en-US" sz="2800" dirty="0" smtClean="0"/>
              <a:t> </a:t>
            </a:r>
            <a:r>
              <a:rPr lang="en-US" sz="2800" dirty="0" err="1" smtClean="0"/>
              <a:t>burgera</a:t>
            </a:r>
            <a:r>
              <a:rPr lang="en-US" sz="2800" dirty="0" smtClean="0"/>
              <a:t> </a:t>
            </a:r>
            <a:r>
              <a:rPr lang="en-US" sz="2800" dirty="0" err="1" smtClean="0"/>
              <a:t>prikazan</a:t>
            </a:r>
            <a:r>
              <a:rPr lang="en-US" sz="2800" dirty="0" smtClean="0"/>
              <a:t> </a:t>
            </a:r>
            <a:r>
              <a:rPr lang="en-US" sz="2800" dirty="0" err="1" smtClean="0"/>
              <a:t>na</a:t>
            </a:r>
            <a:r>
              <a:rPr lang="en-US" sz="2800" dirty="0" smtClean="0"/>
              <a:t> </a:t>
            </a:r>
            <a:r>
              <a:rPr lang="en-US" sz="2800" dirty="0" err="1" smtClean="0"/>
              <a:t>slici</a:t>
            </a:r>
            <a:r>
              <a:rPr lang="en-US" sz="2800" dirty="0" smtClean="0"/>
              <a:t>, </a:t>
            </a:r>
            <a:r>
              <a:rPr lang="en-US" sz="2800" dirty="0" err="1" smtClean="0"/>
              <a:t>koji</a:t>
            </a:r>
            <a:r>
              <a:rPr lang="en-US" sz="2800" dirty="0" smtClean="0"/>
              <a:t> je </a:t>
            </a:r>
            <a:r>
              <a:rPr lang="en-US" sz="2800" dirty="0" err="1" smtClean="0"/>
              <a:t>najmanji</a:t>
            </a:r>
            <a:r>
              <a:rPr lang="en-US" sz="2800" dirty="0" smtClean="0"/>
              <a:t> </a:t>
            </a:r>
            <a:r>
              <a:rPr lang="en-US" sz="2800" dirty="0" err="1" smtClean="0"/>
              <a:t>broj</a:t>
            </a:r>
            <a:r>
              <a:rPr lang="en-US" sz="2800" dirty="0" smtClean="0"/>
              <a:t> </a:t>
            </a:r>
            <a:r>
              <a:rPr lang="en-US" sz="2800" dirty="0" err="1" smtClean="0"/>
              <a:t>burgera</a:t>
            </a:r>
            <a:r>
              <a:rPr lang="en-US" sz="2800" dirty="0" smtClean="0"/>
              <a:t> </a:t>
            </a:r>
            <a:r>
              <a:rPr lang="en-US" sz="2800" dirty="0" err="1" smtClean="0"/>
              <a:t>prodao</a:t>
            </a:r>
            <a:r>
              <a:rPr lang="en-US" sz="2800" dirty="0" smtClean="0"/>
              <a:t> Tom?</a:t>
            </a:r>
            <a:endParaRPr lang="ta-IN" sz="2800" dirty="0" smtClean="0"/>
          </a:p>
          <a:p>
            <a:pPr marL="457200" indent="-457200">
              <a:buFont typeface="Arial"/>
              <a:buChar char="•"/>
            </a:pPr>
            <a:r>
              <a:rPr lang="ta-IN" sz="2800" dirty="0" smtClean="0"/>
              <a:t>4</a:t>
            </a:r>
          </a:p>
          <a:p>
            <a:pPr marL="457200" indent="-457200">
              <a:buFont typeface="Arial"/>
              <a:buChar char="•"/>
            </a:pPr>
            <a:r>
              <a:rPr lang="ta-IN" sz="2800" dirty="0" smtClean="0"/>
              <a:t>5</a:t>
            </a:r>
          </a:p>
          <a:p>
            <a:pPr marL="457200" indent="-457200">
              <a:buFont typeface="Arial"/>
              <a:buChar char="•"/>
            </a:pPr>
            <a:r>
              <a:rPr lang="ta-IN" sz="2800" dirty="0" smtClean="0"/>
              <a:t>6</a:t>
            </a:r>
          </a:p>
          <a:p>
            <a:pPr marL="457200" indent="-457200">
              <a:buFont typeface="Arial"/>
              <a:buChar char="•"/>
            </a:pPr>
            <a:r>
              <a:rPr lang="ta-IN" sz="2800" dirty="0" smtClean="0"/>
              <a:t>7</a:t>
            </a:r>
          </a:p>
        </p:txBody>
      </p:sp>
      <p:pic>
        <p:nvPicPr>
          <p:cNvPr id="5" name="Picture 4" descr="Screenshot 2016-09-07 09.15.0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9681" y="1333500"/>
            <a:ext cx="1435100" cy="552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7349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726" y="274638"/>
            <a:ext cx="8138074" cy="423319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Čarape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726" y="697957"/>
            <a:ext cx="8229600" cy="494764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ta-IN" dirty="0" smtClean="0"/>
          </a:p>
          <a:p>
            <a:pPr marL="0" indent="0">
              <a:buNone/>
            </a:pPr>
            <a:r>
              <a:rPr lang="en-US" dirty="0" err="1" smtClean="0"/>
              <a:t>Košara</a:t>
            </a:r>
            <a:r>
              <a:rPr lang="en-US" dirty="0" smtClean="0"/>
              <a:t> </a:t>
            </a:r>
            <a:r>
              <a:rPr lang="en-US" dirty="0"/>
              <a:t>je </a:t>
            </a:r>
            <a:r>
              <a:rPr lang="en-US" dirty="0" err="1"/>
              <a:t>puna</a:t>
            </a:r>
            <a:r>
              <a:rPr lang="en-US" dirty="0"/>
              <a:t> </a:t>
            </a:r>
            <a:r>
              <a:rPr lang="en-US" dirty="0" err="1"/>
              <a:t>rasparenih</a:t>
            </a:r>
            <a:r>
              <a:rPr lang="en-US" dirty="0"/>
              <a:t> </a:t>
            </a:r>
            <a:r>
              <a:rPr lang="en-US" dirty="0" err="1"/>
              <a:t>čarapa</a:t>
            </a:r>
            <a:r>
              <a:rPr lang="en-US" dirty="0"/>
              <a:t>. No, </a:t>
            </a:r>
            <a:r>
              <a:rPr lang="en-US" dirty="0" err="1"/>
              <a:t>svaka</a:t>
            </a:r>
            <a:r>
              <a:rPr lang="en-US" dirty="0"/>
              <a:t> </a:t>
            </a:r>
            <a:r>
              <a:rPr lang="en-US" dirty="0" err="1"/>
              <a:t>ima</a:t>
            </a:r>
            <a:r>
              <a:rPr lang="en-US" dirty="0"/>
              <a:t> </a:t>
            </a:r>
            <a:r>
              <a:rPr lang="en-US" dirty="0" err="1"/>
              <a:t>svoj</a:t>
            </a:r>
            <a:r>
              <a:rPr lang="en-US" dirty="0"/>
              <a:t> </a:t>
            </a:r>
            <a:r>
              <a:rPr lang="en-US" dirty="0" err="1"/>
              <a:t>kod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čini</a:t>
            </a:r>
            <a:r>
              <a:rPr lang="en-US" dirty="0"/>
              <a:t> </a:t>
            </a:r>
            <a:r>
              <a:rPr lang="en-US" dirty="0" err="1"/>
              <a:t>niz</a:t>
            </a:r>
            <a:r>
              <a:rPr lang="en-US" dirty="0"/>
              <a:t> </a:t>
            </a:r>
            <a:r>
              <a:rPr lang="en-US" dirty="0" err="1"/>
              <a:t>nula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jedinica</a:t>
            </a:r>
            <a:r>
              <a:rPr lang="en-US" dirty="0"/>
              <a:t>. </a:t>
            </a:r>
            <a:r>
              <a:rPr lang="en-US" dirty="0" err="1"/>
              <a:t>Dvije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čarape</a:t>
            </a:r>
            <a:r>
              <a:rPr lang="en-US" dirty="0"/>
              <a:t> par, </a:t>
            </a:r>
            <a:r>
              <a:rPr lang="en-US" dirty="0" err="1"/>
              <a:t>ako</a:t>
            </a:r>
            <a:r>
              <a:rPr lang="en-US" dirty="0"/>
              <a:t> je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jednoj</a:t>
            </a:r>
            <a:r>
              <a:rPr lang="en-US" dirty="0"/>
              <a:t> </a:t>
            </a:r>
            <a:r>
              <a:rPr lang="en-US" dirty="0" err="1"/>
              <a:t>čarapi</a:t>
            </a:r>
            <a:r>
              <a:rPr lang="en-US" dirty="0"/>
              <a:t> </a:t>
            </a:r>
            <a:r>
              <a:rPr lang="en-US" dirty="0" err="1"/>
              <a:t>upisan</a:t>
            </a:r>
            <a:r>
              <a:rPr lang="en-US" dirty="0"/>
              <a:t> </a:t>
            </a:r>
            <a:r>
              <a:rPr lang="en-US" dirty="0" err="1"/>
              <a:t>broj</a:t>
            </a:r>
            <a:r>
              <a:rPr lang="en-US" dirty="0"/>
              <a:t> 0110 a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drugoj</a:t>
            </a:r>
            <a:r>
              <a:rPr lang="en-US" dirty="0"/>
              <a:t> 1001 -&gt; </a:t>
            </a:r>
            <a:r>
              <a:rPr lang="en-US" dirty="0" err="1"/>
              <a:t>odnosno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uparenoj</a:t>
            </a:r>
            <a:r>
              <a:rPr lang="en-US" dirty="0"/>
              <a:t> </a:t>
            </a:r>
            <a:r>
              <a:rPr lang="en-US" dirty="0" err="1"/>
              <a:t>čarapi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mjestu</a:t>
            </a:r>
            <a:r>
              <a:rPr lang="en-US" dirty="0"/>
              <a:t> 0 </a:t>
            </a:r>
            <a:r>
              <a:rPr lang="en-US" dirty="0" err="1"/>
              <a:t>piše</a:t>
            </a:r>
            <a:r>
              <a:rPr lang="en-US" dirty="0"/>
              <a:t> 1, a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mjestu</a:t>
            </a:r>
            <a:r>
              <a:rPr lang="en-US" dirty="0"/>
              <a:t> 1 </a:t>
            </a:r>
            <a:r>
              <a:rPr lang="en-US" dirty="0" err="1"/>
              <a:t>piše</a:t>
            </a:r>
            <a:r>
              <a:rPr lang="en-US" dirty="0"/>
              <a:t> 0.</a:t>
            </a:r>
          </a:p>
          <a:p>
            <a:pPr marL="0" indent="0">
              <a:buNone/>
            </a:pPr>
            <a:endParaRPr lang="ta-IN" dirty="0" smtClean="0"/>
          </a:p>
          <a:p>
            <a:pPr marL="0" indent="0">
              <a:buNone/>
            </a:pPr>
            <a:r>
              <a:rPr lang="en-US" dirty="0" err="1" smtClean="0"/>
              <a:t>Koja</a:t>
            </a:r>
            <a:r>
              <a:rPr lang="en-US" dirty="0" smtClean="0"/>
              <a:t> </a:t>
            </a:r>
            <a:r>
              <a:rPr lang="en-US" dirty="0"/>
              <a:t>od </a:t>
            </a:r>
            <a:r>
              <a:rPr lang="en-US" dirty="0" err="1"/>
              <a:t>sljedećih</a:t>
            </a:r>
            <a:r>
              <a:rPr lang="en-US" dirty="0"/>
              <a:t> </a:t>
            </a:r>
            <a:r>
              <a:rPr lang="en-US" dirty="0" err="1" smtClean="0"/>
              <a:t>kombinacija</a:t>
            </a:r>
            <a:endParaRPr lang="ta-IN" dirty="0" smtClean="0"/>
          </a:p>
          <a:p>
            <a:pPr marL="0" indent="0">
              <a:buNone/>
            </a:pPr>
            <a:r>
              <a:rPr lang="en-US" dirty="0" err="1" smtClean="0"/>
              <a:t>neće</a:t>
            </a:r>
            <a:r>
              <a:rPr lang="en-US" dirty="0" smtClean="0"/>
              <a:t> </a:t>
            </a:r>
            <a:r>
              <a:rPr lang="en-US" dirty="0" err="1"/>
              <a:t>spariti</a:t>
            </a:r>
            <a:r>
              <a:rPr lang="en-US" dirty="0"/>
              <a:t> </a:t>
            </a:r>
            <a:r>
              <a:rPr lang="en-US" dirty="0" err="1"/>
              <a:t>dvije</a:t>
            </a:r>
            <a:r>
              <a:rPr lang="en-US" dirty="0"/>
              <a:t> </a:t>
            </a:r>
            <a:r>
              <a:rPr lang="en-US" dirty="0" err="1"/>
              <a:t>čarape</a:t>
            </a:r>
            <a:r>
              <a:rPr lang="en-US" dirty="0" smtClean="0"/>
              <a:t>?</a:t>
            </a:r>
            <a:endParaRPr lang="ta-IN" dirty="0" smtClean="0"/>
          </a:p>
          <a:p>
            <a:r>
              <a:rPr lang="en-US" dirty="0" smtClean="0"/>
              <a:t>1010 </a:t>
            </a:r>
            <a:r>
              <a:rPr lang="ta-IN" dirty="0" smtClean="0"/>
              <a:t>-</a:t>
            </a:r>
            <a:r>
              <a:rPr lang="en-US" dirty="0" smtClean="0"/>
              <a:t> 0101</a:t>
            </a:r>
            <a:endParaRPr lang="ta-IN" dirty="0"/>
          </a:p>
          <a:p>
            <a:r>
              <a:rPr lang="en-US" dirty="0" smtClean="0"/>
              <a:t>0011 </a:t>
            </a:r>
            <a:r>
              <a:rPr lang="ta-IN" dirty="0" smtClean="0"/>
              <a:t>-</a:t>
            </a:r>
            <a:r>
              <a:rPr lang="en-US" dirty="0" smtClean="0"/>
              <a:t> </a:t>
            </a:r>
            <a:r>
              <a:rPr lang="en-US" dirty="0"/>
              <a:t>1100</a:t>
            </a:r>
          </a:p>
          <a:p>
            <a:r>
              <a:rPr lang="en-US" dirty="0" smtClean="0"/>
              <a:t>1011 </a:t>
            </a:r>
            <a:r>
              <a:rPr lang="ta-IN" dirty="0" smtClean="0"/>
              <a:t>-</a:t>
            </a:r>
            <a:r>
              <a:rPr lang="en-US" dirty="0" smtClean="0"/>
              <a:t> </a:t>
            </a:r>
            <a:r>
              <a:rPr lang="en-US" dirty="0"/>
              <a:t>0100</a:t>
            </a:r>
            <a:r>
              <a:rPr lang="en-US" dirty="0" smtClean="0"/>
              <a:t> 1101 </a:t>
            </a:r>
            <a:r>
              <a:rPr lang="ta-IN" dirty="0" smtClean="0"/>
              <a:t>-</a:t>
            </a:r>
            <a:r>
              <a:rPr lang="en-US" dirty="0" smtClean="0"/>
              <a:t> </a:t>
            </a:r>
            <a:r>
              <a:rPr lang="en-US" dirty="0"/>
              <a:t>0001</a:t>
            </a:r>
          </a:p>
        </p:txBody>
      </p:sp>
      <p:pic>
        <p:nvPicPr>
          <p:cNvPr id="4" name="Picture 3" descr="Screenshot 2016-09-07 09.21.1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892" y="3638529"/>
            <a:ext cx="1946900" cy="2646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9151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shot 2016-09-07 09.25.2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619" y="1186598"/>
            <a:ext cx="4301712" cy="12826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00" y="148778"/>
            <a:ext cx="8377900" cy="652157"/>
          </a:xfrm>
        </p:spPr>
        <p:txBody>
          <a:bodyPr>
            <a:noAutofit/>
          </a:bodyPr>
          <a:lstStyle/>
          <a:p>
            <a:r>
              <a:rPr lang="en-US" sz="4000" dirty="0" err="1" smtClean="0"/>
              <a:t>Čaše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00" y="709399"/>
            <a:ext cx="8694951" cy="54167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/>
              <a:t>Na </a:t>
            </a:r>
            <a:r>
              <a:rPr lang="en-US" sz="2800" dirty="0" err="1"/>
              <a:t>stolu</a:t>
            </a:r>
            <a:r>
              <a:rPr lang="en-US" sz="2800" dirty="0"/>
              <a:t> je 5 </a:t>
            </a:r>
            <a:r>
              <a:rPr lang="en-US" sz="2800" dirty="0" err="1"/>
              <a:t>čaša</a:t>
            </a:r>
            <a:r>
              <a:rPr lang="en-US" sz="2800" dirty="0"/>
              <a:t>. </a:t>
            </a:r>
            <a:r>
              <a:rPr lang="en-US" sz="2800" dirty="0" err="1"/>
              <a:t>Jedna</a:t>
            </a:r>
            <a:r>
              <a:rPr lang="en-US" sz="2800" dirty="0"/>
              <a:t> je </a:t>
            </a:r>
            <a:r>
              <a:rPr lang="en-US" sz="2800" dirty="0" err="1"/>
              <a:t>okrenuta</a:t>
            </a:r>
            <a:r>
              <a:rPr lang="en-US" sz="2800" dirty="0"/>
              <a:t> </a:t>
            </a:r>
            <a:r>
              <a:rPr lang="en-US" sz="2800" dirty="0" err="1"/>
              <a:t>naopako</a:t>
            </a:r>
            <a:r>
              <a:rPr lang="en-US" sz="2800" dirty="0"/>
              <a:t>. </a:t>
            </a:r>
          </a:p>
          <a:p>
            <a:pPr marL="0" indent="0">
              <a:buNone/>
            </a:pPr>
            <a:endParaRPr lang="ta-IN" sz="2800" dirty="0" smtClean="0"/>
          </a:p>
          <a:p>
            <a:pPr marL="0" indent="0">
              <a:buNone/>
            </a:pPr>
            <a:endParaRPr lang="ta-IN" sz="2800" dirty="0" smtClean="0"/>
          </a:p>
          <a:p>
            <a:pPr marL="0" indent="0">
              <a:buNone/>
            </a:pPr>
            <a:r>
              <a:rPr lang="en-US" sz="2800" dirty="0" err="1" smtClean="0"/>
              <a:t>Čaše</a:t>
            </a:r>
            <a:r>
              <a:rPr lang="en-US" sz="2800" dirty="0" smtClean="0"/>
              <a:t> </a:t>
            </a:r>
            <a:r>
              <a:rPr lang="en-US" sz="2800" dirty="0"/>
              <a:t>je </a:t>
            </a:r>
            <a:r>
              <a:rPr lang="en-US" sz="2800" dirty="0" err="1"/>
              <a:t>dozvoljeno</a:t>
            </a:r>
            <a:r>
              <a:rPr lang="en-US" sz="2800" dirty="0"/>
              <a:t> </a:t>
            </a:r>
            <a:r>
              <a:rPr lang="en-US" sz="2800" dirty="0" err="1"/>
              <a:t>okretati</a:t>
            </a:r>
            <a:r>
              <a:rPr lang="en-US" sz="2800" dirty="0"/>
              <a:t>, </a:t>
            </a:r>
            <a:r>
              <a:rPr lang="en-US" sz="2800" dirty="0" err="1"/>
              <a:t>ali</a:t>
            </a:r>
            <a:r>
              <a:rPr lang="en-US" sz="2800" dirty="0"/>
              <a:t> </a:t>
            </a:r>
            <a:r>
              <a:rPr lang="en-US" sz="2800" dirty="0" err="1"/>
              <a:t>samo</a:t>
            </a:r>
            <a:r>
              <a:rPr lang="en-US" sz="2800" dirty="0"/>
              <a:t> </a:t>
            </a:r>
            <a:r>
              <a:rPr lang="en-US" sz="2800" dirty="0" err="1"/>
              <a:t>tako</a:t>
            </a:r>
            <a:r>
              <a:rPr lang="en-US" sz="2800" dirty="0"/>
              <a:t> da se u </a:t>
            </a:r>
            <a:r>
              <a:rPr lang="en-US" sz="2800" dirty="0" err="1"/>
              <a:t>svakom</a:t>
            </a:r>
            <a:r>
              <a:rPr lang="en-US" sz="2800" dirty="0"/>
              <a:t> </a:t>
            </a:r>
            <a:r>
              <a:rPr lang="en-US" sz="2800" dirty="0" err="1"/>
              <a:t>okretanju</a:t>
            </a:r>
            <a:r>
              <a:rPr lang="en-US" sz="2800" dirty="0"/>
              <a:t> </a:t>
            </a:r>
            <a:r>
              <a:rPr lang="en-US" sz="2800" dirty="0" err="1"/>
              <a:t>okreću</a:t>
            </a:r>
            <a:r>
              <a:rPr lang="en-US" sz="2800" dirty="0"/>
              <a:t> </a:t>
            </a:r>
            <a:r>
              <a:rPr lang="en-US" sz="2800" dirty="0" err="1"/>
              <a:t>po</a:t>
            </a:r>
            <a:r>
              <a:rPr lang="en-US" sz="2800" dirty="0"/>
              <a:t> 3 </a:t>
            </a:r>
            <a:r>
              <a:rPr lang="en-US" sz="2800" dirty="0" err="1" smtClean="0"/>
              <a:t>čaše</a:t>
            </a:r>
            <a:r>
              <a:rPr lang="en-US" sz="2800" dirty="0" smtClean="0"/>
              <a:t>.</a:t>
            </a:r>
            <a:r>
              <a:rPr lang="ta-IN" sz="2800" dirty="0" smtClean="0"/>
              <a:t> </a:t>
            </a:r>
            <a:r>
              <a:rPr lang="en-US" sz="2800" dirty="0" err="1" smtClean="0"/>
              <a:t>Koliko</a:t>
            </a:r>
            <a:r>
              <a:rPr lang="en-US" sz="2800" dirty="0" smtClean="0"/>
              <a:t> </a:t>
            </a:r>
            <a:r>
              <a:rPr lang="en-US" sz="2800" dirty="0"/>
              <a:t>je </a:t>
            </a:r>
            <a:r>
              <a:rPr lang="en-US" sz="2800" dirty="0" err="1"/>
              <a:t>takvih</a:t>
            </a:r>
            <a:r>
              <a:rPr lang="en-US" sz="2800" dirty="0"/>
              <a:t> </a:t>
            </a:r>
            <a:r>
              <a:rPr lang="en-US" sz="2800" dirty="0" err="1"/>
              <a:t>okretanja</a:t>
            </a:r>
            <a:r>
              <a:rPr lang="en-US" sz="2800" dirty="0"/>
              <a:t> </a:t>
            </a:r>
            <a:r>
              <a:rPr lang="en-US" sz="2800" dirty="0" err="1"/>
              <a:t>potrebno</a:t>
            </a:r>
            <a:r>
              <a:rPr lang="en-US" sz="2800" dirty="0"/>
              <a:t> </a:t>
            </a:r>
            <a:r>
              <a:rPr lang="en-US" sz="2800" dirty="0" err="1"/>
              <a:t>napraviti</a:t>
            </a:r>
            <a:r>
              <a:rPr lang="en-US" sz="2800" dirty="0"/>
              <a:t> da bi </a:t>
            </a:r>
            <a:r>
              <a:rPr lang="en-US" sz="2800" dirty="0" err="1"/>
              <a:t>sve</a:t>
            </a:r>
            <a:r>
              <a:rPr lang="en-US" sz="2800" dirty="0"/>
              <a:t> </a:t>
            </a:r>
            <a:r>
              <a:rPr lang="en-US" sz="2800" dirty="0" err="1"/>
              <a:t>čaše</a:t>
            </a:r>
            <a:r>
              <a:rPr lang="en-US" sz="2800" dirty="0"/>
              <a:t> </a:t>
            </a:r>
            <a:r>
              <a:rPr lang="en-US" sz="2800" dirty="0" err="1"/>
              <a:t>završile</a:t>
            </a:r>
            <a:r>
              <a:rPr lang="en-US" sz="2800" dirty="0"/>
              <a:t> u </a:t>
            </a:r>
            <a:r>
              <a:rPr lang="en-US" sz="2800" dirty="0" err="1"/>
              <a:t>normalnom</a:t>
            </a:r>
            <a:r>
              <a:rPr lang="en-US" sz="2800" dirty="0"/>
              <a:t> </a:t>
            </a:r>
            <a:r>
              <a:rPr lang="en-US" sz="2800" dirty="0" err="1"/>
              <a:t>položaju</a:t>
            </a:r>
            <a:r>
              <a:rPr lang="en-US" sz="2800" dirty="0" smtClean="0"/>
              <a:t>?</a:t>
            </a:r>
            <a:endParaRPr lang="en-US" sz="2800" dirty="0"/>
          </a:p>
          <a:p>
            <a:pPr marL="514350" indent="-514350">
              <a:buFont typeface="+mj-lt"/>
              <a:buAutoNum type="alphaLcParenR"/>
            </a:pPr>
            <a:r>
              <a:rPr lang="en-US" sz="2800" dirty="0" smtClean="0"/>
              <a:t>2 </a:t>
            </a:r>
            <a:r>
              <a:rPr lang="en-US" sz="2800" dirty="0" err="1" smtClean="0"/>
              <a:t>okretanj</a:t>
            </a:r>
            <a:r>
              <a:rPr lang="ta-IN" sz="2800" dirty="0" smtClean="0"/>
              <a:t>a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800" dirty="0" smtClean="0"/>
              <a:t>3 </a:t>
            </a:r>
            <a:r>
              <a:rPr lang="en-US" sz="2800" dirty="0" err="1" smtClean="0"/>
              <a:t>okretanja</a:t>
            </a:r>
            <a:endParaRPr lang="ta-IN" sz="2800" dirty="0"/>
          </a:p>
          <a:p>
            <a:pPr marL="514350" indent="-514350">
              <a:buFont typeface="+mj-lt"/>
              <a:buAutoNum type="alphaLcParenR"/>
            </a:pPr>
            <a:r>
              <a:rPr lang="en-US" sz="2800" dirty="0" smtClean="0"/>
              <a:t>5 </a:t>
            </a:r>
            <a:r>
              <a:rPr lang="en-US" sz="2800" dirty="0" err="1" smtClean="0"/>
              <a:t>okretanja</a:t>
            </a:r>
            <a:endParaRPr lang="ta-IN" sz="2800" dirty="0"/>
          </a:p>
          <a:p>
            <a:pPr marL="514350" indent="-514350">
              <a:buFont typeface="+mj-lt"/>
              <a:buAutoNum type="alphaLcParenR"/>
            </a:pPr>
            <a:r>
              <a:rPr lang="en-US" sz="2800" dirty="0" err="1" smtClean="0"/>
              <a:t>nije</a:t>
            </a:r>
            <a:r>
              <a:rPr lang="en-US" sz="2800" dirty="0" smtClean="0"/>
              <a:t> </a:t>
            </a:r>
            <a:r>
              <a:rPr lang="en-US" sz="2800" dirty="0" err="1"/>
              <a:t>moguće</a:t>
            </a:r>
            <a:r>
              <a:rPr lang="en-US" sz="2800" dirty="0"/>
              <a:t> </a:t>
            </a:r>
            <a:r>
              <a:rPr lang="en-US" sz="2800" dirty="0" err="1"/>
              <a:t>na</a:t>
            </a:r>
            <a:r>
              <a:rPr lang="en-US" sz="2800" dirty="0"/>
              <a:t> </a:t>
            </a:r>
            <a:r>
              <a:rPr lang="en-US" sz="2800" dirty="0" err="1"/>
              <a:t>taj</a:t>
            </a:r>
            <a:r>
              <a:rPr lang="en-US" sz="2800" dirty="0"/>
              <a:t> </a:t>
            </a:r>
            <a:r>
              <a:rPr lang="en-US" sz="2800" dirty="0" err="1"/>
              <a:t>način</a:t>
            </a:r>
            <a:r>
              <a:rPr lang="en-US" sz="2800" dirty="0"/>
              <a:t> </a:t>
            </a:r>
            <a:r>
              <a:rPr lang="en-US" sz="2800" dirty="0" err="1"/>
              <a:t>postaviti</a:t>
            </a:r>
            <a:r>
              <a:rPr lang="en-US" sz="2800" dirty="0"/>
              <a:t> </a:t>
            </a:r>
            <a:r>
              <a:rPr lang="en-US" sz="2800" dirty="0" err="1"/>
              <a:t>sve</a:t>
            </a:r>
            <a:r>
              <a:rPr lang="en-US" sz="2800" dirty="0"/>
              <a:t> </a:t>
            </a:r>
            <a:r>
              <a:rPr lang="en-US" sz="2800" dirty="0" err="1"/>
              <a:t>čaše</a:t>
            </a:r>
            <a:r>
              <a:rPr lang="en-US" sz="2800" dirty="0"/>
              <a:t> </a:t>
            </a:r>
            <a:r>
              <a:rPr lang="en-US" sz="2800" dirty="0" smtClean="0"/>
              <a:t>u</a:t>
            </a:r>
            <a:r>
              <a:rPr lang="ta-IN" sz="2800" dirty="0" smtClean="0"/>
              <a:t> </a:t>
            </a:r>
            <a:r>
              <a:rPr lang="en-US" sz="2800" dirty="0" err="1" smtClean="0"/>
              <a:t>normalan</a:t>
            </a:r>
            <a:r>
              <a:rPr lang="en-US" sz="2800" dirty="0" smtClean="0"/>
              <a:t> </a:t>
            </a:r>
            <a:r>
              <a:rPr lang="en-US" sz="2800" dirty="0" err="1"/>
              <a:t>položaj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811975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404" y="995448"/>
            <a:ext cx="8800781" cy="55150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Sandra </a:t>
            </a:r>
            <a:r>
              <a:rPr lang="en-US" sz="2800" dirty="0" err="1"/>
              <a:t>i</a:t>
            </a:r>
            <a:r>
              <a:rPr lang="en-US" sz="2800" dirty="0"/>
              <a:t> </a:t>
            </a:r>
            <a:r>
              <a:rPr lang="en-US" sz="2800" dirty="0" err="1"/>
              <a:t>Hrvoje</a:t>
            </a:r>
            <a:r>
              <a:rPr lang="en-US" sz="2800" dirty="0"/>
              <a:t> </a:t>
            </a:r>
            <a:r>
              <a:rPr lang="en-US" sz="2800" dirty="0" err="1"/>
              <a:t>imaju</a:t>
            </a:r>
            <a:r>
              <a:rPr lang="en-US" sz="2800" dirty="0"/>
              <a:t> nova </a:t>
            </a:r>
            <a:r>
              <a:rPr lang="en-US" sz="2800" dirty="0" err="1"/>
              <a:t>računala</a:t>
            </a:r>
            <a:r>
              <a:rPr lang="en-US" sz="2800" dirty="0"/>
              <a:t> s </a:t>
            </a:r>
            <a:r>
              <a:rPr lang="en-US" sz="2800" dirty="0" err="1"/>
              <a:t>ugrađenim</a:t>
            </a:r>
            <a:r>
              <a:rPr lang="en-US" sz="2800" dirty="0"/>
              <a:t> </a:t>
            </a:r>
            <a:r>
              <a:rPr lang="en-US" sz="2800" dirty="0" err="1"/>
              <a:t>kamerama</a:t>
            </a:r>
            <a:r>
              <a:rPr lang="en-US" sz="2800" dirty="0"/>
              <a:t> </a:t>
            </a:r>
            <a:r>
              <a:rPr lang="en-US" sz="2800" dirty="0" err="1"/>
              <a:t>na</a:t>
            </a:r>
            <a:r>
              <a:rPr lang="en-US" sz="2800" dirty="0"/>
              <a:t> </a:t>
            </a:r>
            <a:r>
              <a:rPr lang="en-US" sz="2800" dirty="0" err="1"/>
              <a:t>monitoru</a:t>
            </a:r>
            <a:r>
              <a:rPr lang="en-US" sz="2800" dirty="0"/>
              <a:t>. </a:t>
            </a:r>
            <a:r>
              <a:rPr lang="en-US" sz="2800" dirty="0" err="1" smtClean="0"/>
              <a:t>Kad</a:t>
            </a:r>
            <a:r>
              <a:rPr lang="en-US" sz="2800" dirty="0" smtClean="0"/>
              <a:t> </a:t>
            </a:r>
            <a:r>
              <a:rPr lang="en-US" sz="2800" dirty="0"/>
              <a:t>Sandra </a:t>
            </a:r>
            <a:r>
              <a:rPr lang="en-US" sz="2800" dirty="0" err="1"/>
              <a:t>razgovara</a:t>
            </a:r>
            <a:r>
              <a:rPr lang="en-US" sz="2800" dirty="0"/>
              <a:t> s </a:t>
            </a:r>
            <a:r>
              <a:rPr lang="en-US" sz="2800" dirty="0" err="1"/>
              <a:t>Hrvojem</a:t>
            </a:r>
            <a:r>
              <a:rPr lang="en-US" sz="2800" dirty="0"/>
              <a:t>, u </a:t>
            </a:r>
            <a:r>
              <a:rPr lang="en-US" sz="2800" dirty="0" err="1"/>
              <a:t>programu</a:t>
            </a:r>
            <a:r>
              <a:rPr lang="en-US" sz="2800" dirty="0"/>
              <a:t> </a:t>
            </a:r>
            <a:r>
              <a:rPr lang="en-US" sz="2800" dirty="0" err="1"/>
              <a:t>za</a:t>
            </a:r>
            <a:r>
              <a:rPr lang="en-US" sz="2800" dirty="0"/>
              <a:t> online </a:t>
            </a:r>
            <a:r>
              <a:rPr lang="en-US" sz="2800" dirty="0" err="1"/>
              <a:t>razgovor</a:t>
            </a:r>
            <a:r>
              <a:rPr lang="en-US" sz="2800" dirty="0"/>
              <a:t> vide se </a:t>
            </a:r>
            <a:r>
              <a:rPr lang="en-US" sz="2800" dirty="0" err="1"/>
              <a:t>dva</a:t>
            </a:r>
            <a:r>
              <a:rPr lang="en-US" sz="2800" dirty="0"/>
              <a:t> </a:t>
            </a:r>
            <a:r>
              <a:rPr lang="en-US" sz="2800" dirty="0" err="1"/>
              <a:t>prozora</a:t>
            </a:r>
            <a:r>
              <a:rPr lang="en-US" sz="2800" dirty="0"/>
              <a:t>: </a:t>
            </a:r>
            <a:r>
              <a:rPr lang="en-US" sz="2800" dirty="0" err="1"/>
              <a:t>veliki</a:t>
            </a:r>
            <a:r>
              <a:rPr lang="en-US" sz="2800" dirty="0"/>
              <a:t> </a:t>
            </a:r>
            <a:r>
              <a:rPr lang="en-US" sz="2800" dirty="0" err="1"/>
              <a:t>prikazuje</a:t>
            </a:r>
            <a:r>
              <a:rPr lang="en-US" sz="2800" dirty="0"/>
              <a:t> </a:t>
            </a:r>
            <a:r>
              <a:rPr lang="en-US" sz="2800" dirty="0" err="1"/>
              <a:t>Hrvoja</a:t>
            </a:r>
            <a:r>
              <a:rPr lang="en-US" sz="2800" dirty="0"/>
              <a:t> a u </a:t>
            </a:r>
            <a:r>
              <a:rPr lang="en-US" sz="2800" dirty="0" err="1"/>
              <a:t>malom</a:t>
            </a:r>
            <a:r>
              <a:rPr lang="en-US" sz="2800" dirty="0"/>
              <a:t> </a:t>
            </a:r>
            <a:r>
              <a:rPr lang="en-US" sz="2800" dirty="0" err="1"/>
              <a:t>vidi</a:t>
            </a:r>
            <a:r>
              <a:rPr lang="en-US" sz="2800" dirty="0"/>
              <a:t> </a:t>
            </a:r>
            <a:r>
              <a:rPr lang="en-US" sz="2800" dirty="0" err="1"/>
              <a:t>sebe</a:t>
            </a:r>
            <a:r>
              <a:rPr lang="en-US" sz="2800" dirty="0"/>
              <a:t>. </a:t>
            </a:r>
          </a:p>
          <a:p>
            <a:pPr marL="0" indent="0">
              <a:buNone/>
            </a:pPr>
            <a:endParaRPr lang="ta-IN" sz="2800" dirty="0" smtClean="0"/>
          </a:p>
          <a:p>
            <a:pPr marL="0" indent="0">
              <a:buNone/>
            </a:pPr>
            <a:r>
              <a:rPr lang="en-US" sz="2800" dirty="0" smtClean="0"/>
              <a:t>Program </a:t>
            </a:r>
            <a:r>
              <a:rPr lang="en-US" sz="2800" dirty="0"/>
              <a:t>je </a:t>
            </a:r>
            <a:r>
              <a:rPr lang="en-US" sz="2800" dirty="0" err="1"/>
              <a:t>moguće</a:t>
            </a:r>
            <a:r>
              <a:rPr lang="en-US" sz="2800" dirty="0"/>
              <a:t> </a:t>
            </a:r>
            <a:r>
              <a:rPr lang="en-US" sz="2800" dirty="0" err="1" smtClean="0"/>
              <a:t>postaviti</a:t>
            </a:r>
            <a:endParaRPr lang="ta-IN" sz="2800" dirty="0" smtClean="0"/>
          </a:p>
          <a:p>
            <a:pPr marL="0" indent="0">
              <a:buNone/>
            </a:pPr>
            <a:r>
              <a:rPr lang="en-US" sz="2800" dirty="0" err="1" smtClean="0"/>
              <a:t>tako</a:t>
            </a:r>
            <a:r>
              <a:rPr lang="en-US" sz="2800" dirty="0" smtClean="0"/>
              <a:t> </a:t>
            </a:r>
            <a:r>
              <a:rPr lang="en-US" sz="2800" dirty="0"/>
              <a:t>da </a:t>
            </a:r>
            <a:r>
              <a:rPr lang="en-US" sz="2800" dirty="0" err="1"/>
              <a:t>kamera</a:t>
            </a:r>
            <a:r>
              <a:rPr lang="en-US" sz="2800" dirty="0"/>
              <a:t> </a:t>
            </a:r>
            <a:r>
              <a:rPr lang="en-US" sz="2800" dirty="0" err="1"/>
              <a:t>radi</a:t>
            </a:r>
            <a:r>
              <a:rPr lang="en-US" sz="2800" dirty="0"/>
              <a:t> u </a:t>
            </a:r>
            <a:r>
              <a:rPr lang="en-US" sz="2800" dirty="0" err="1"/>
              <a:t>jednom</a:t>
            </a:r>
            <a:r>
              <a:rPr lang="en-US" sz="2800" dirty="0"/>
              <a:t> </a:t>
            </a:r>
            <a:endParaRPr lang="ta-IN" sz="2800" dirty="0" smtClean="0"/>
          </a:p>
          <a:p>
            <a:pPr marL="0" indent="0">
              <a:buNone/>
            </a:pPr>
            <a:r>
              <a:rPr lang="en-US" sz="2800" dirty="0" smtClean="0"/>
              <a:t>od </a:t>
            </a:r>
            <a:r>
              <a:rPr lang="en-US" sz="2800" dirty="0" err="1"/>
              <a:t>dva</a:t>
            </a:r>
            <a:r>
              <a:rPr lang="en-US" sz="2800" dirty="0"/>
              <a:t> </a:t>
            </a:r>
            <a:r>
              <a:rPr lang="en-US" sz="2800" dirty="0" err="1"/>
              <a:t>moguća</a:t>
            </a:r>
            <a:r>
              <a:rPr lang="en-US" sz="2800" dirty="0"/>
              <a:t> </a:t>
            </a:r>
            <a:r>
              <a:rPr lang="en-US" sz="2800" dirty="0" err="1"/>
              <a:t>načina</a:t>
            </a:r>
            <a:r>
              <a:rPr lang="en-US" sz="2800" dirty="0"/>
              <a:t>:</a:t>
            </a:r>
          </a:p>
          <a:p>
            <a:r>
              <a:rPr lang="en-US" sz="2800" dirty="0" err="1"/>
              <a:t>zrcalni</a:t>
            </a:r>
            <a:r>
              <a:rPr lang="en-US" sz="2800" dirty="0"/>
              <a:t> </a:t>
            </a:r>
            <a:r>
              <a:rPr lang="en-US" sz="2800" dirty="0" err="1"/>
              <a:t>način</a:t>
            </a:r>
            <a:r>
              <a:rPr lang="en-US" sz="2800" dirty="0"/>
              <a:t> - </a:t>
            </a:r>
            <a:r>
              <a:rPr lang="en-US" sz="2800" dirty="0" err="1"/>
              <a:t>desno</a:t>
            </a:r>
            <a:r>
              <a:rPr lang="en-US" sz="2800" dirty="0"/>
              <a:t> </a:t>
            </a:r>
            <a:r>
              <a:rPr lang="en-US" sz="2800" dirty="0" err="1" smtClean="0"/>
              <a:t>oko</a:t>
            </a:r>
            <a:r>
              <a:rPr lang="ta-IN" sz="2800" dirty="0"/>
              <a:t> </a:t>
            </a:r>
            <a:r>
              <a:rPr lang="en-US" sz="2800" dirty="0" smtClean="0"/>
              <a:t>je </a:t>
            </a:r>
            <a:r>
              <a:rPr lang="en-US" sz="2800" dirty="0" err="1"/>
              <a:t>uz</a:t>
            </a:r>
            <a:r>
              <a:rPr lang="en-US" sz="2800" dirty="0"/>
              <a:t> </a:t>
            </a:r>
            <a:r>
              <a:rPr lang="en-US" sz="2800" dirty="0" err="1"/>
              <a:t>desni</a:t>
            </a:r>
            <a:r>
              <a:rPr lang="en-US" sz="2800" dirty="0"/>
              <a:t> rub </a:t>
            </a:r>
            <a:r>
              <a:rPr lang="en-US" sz="2800" dirty="0" err="1"/>
              <a:t>zaslona</a:t>
            </a:r>
            <a:endParaRPr lang="en-US" sz="2800" dirty="0"/>
          </a:p>
          <a:p>
            <a:r>
              <a:rPr lang="en-US" sz="2800" dirty="0" err="1"/>
              <a:t>slika</a:t>
            </a:r>
            <a:r>
              <a:rPr lang="en-US" sz="2800" dirty="0"/>
              <a:t> - </a:t>
            </a:r>
            <a:r>
              <a:rPr lang="en-US" sz="2800" dirty="0" err="1"/>
              <a:t>desno</a:t>
            </a:r>
            <a:r>
              <a:rPr lang="en-US" sz="2800" dirty="0"/>
              <a:t> </a:t>
            </a:r>
            <a:r>
              <a:rPr lang="en-US" sz="2800" dirty="0" err="1"/>
              <a:t>oko</a:t>
            </a:r>
            <a:r>
              <a:rPr lang="en-US" sz="2800" dirty="0"/>
              <a:t> je </a:t>
            </a:r>
            <a:r>
              <a:rPr lang="en-US" sz="2800" dirty="0" err="1"/>
              <a:t>uz</a:t>
            </a:r>
            <a:r>
              <a:rPr lang="en-US" sz="2800" dirty="0"/>
              <a:t> </a:t>
            </a:r>
            <a:r>
              <a:rPr lang="en-US" sz="2800" dirty="0" err="1"/>
              <a:t>lijevi</a:t>
            </a:r>
            <a:r>
              <a:rPr lang="en-US" sz="2800" dirty="0"/>
              <a:t> rub </a:t>
            </a:r>
            <a:r>
              <a:rPr lang="en-US" sz="2800" dirty="0" err="1"/>
              <a:t>zaslona</a:t>
            </a:r>
            <a:endParaRPr lang="en-US" sz="2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43219" y="125894"/>
            <a:ext cx="8126205" cy="869554"/>
          </a:xfrm>
        </p:spPr>
        <p:txBody>
          <a:bodyPr/>
          <a:lstStyle/>
          <a:p>
            <a:r>
              <a:rPr lang="ta-IN" dirty="0" smtClean="0"/>
              <a:t>Chat</a:t>
            </a:r>
            <a:endParaRPr lang="en-US" dirty="0"/>
          </a:p>
        </p:txBody>
      </p:sp>
      <p:pic>
        <p:nvPicPr>
          <p:cNvPr id="5" name="Picture 4" descr="Screenshot 2016-09-07 09.34.3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021" y="2730235"/>
            <a:ext cx="3388367" cy="193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5880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890" y="37713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a-IN" dirty="0" smtClean="0"/>
              <a:t/>
            </a:r>
            <a:br>
              <a:rPr lang="ta-IN" dirty="0" smtClean="0"/>
            </a:br>
            <a:r>
              <a:rPr lang="en-US" dirty="0" err="1" smtClean="0"/>
              <a:t>Koje</a:t>
            </a:r>
            <a:r>
              <a:rPr lang="en-US" dirty="0" smtClean="0"/>
              <a:t> </a:t>
            </a:r>
            <a:r>
              <a:rPr lang="en-US" dirty="0" err="1"/>
              <a:t>postavke</a:t>
            </a:r>
            <a:r>
              <a:rPr lang="en-US" dirty="0"/>
              <a:t> Sandra </a:t>
            </a:r>
            <a:r>
              <a:rPr lang="en-US" dirty="0" err="1"/>
              <a:t>ima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svom</a:t>
            </a:r>
            <a:r>
              <a:rPr lang="en-US" dirty="0"/>
              <a:t> </a:t>
            </a:r>
            <a:r>
              <a:rPr lang="en-US" dirty="0" err="1"/>
              <a:t>računalu</a:t>
            </a:r>
            <a:r>
              <a:rPr lang="en-US" dirty="0"/>
              <a:t>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lphaLcParenR"/>
            </a:pPr>
            <a:endParaRPr lang="en-US" dirty="0"/>
          </a:p>
          <a:p>
            <a:pPr marL="514350" indent="-514350">
              <a:buFont typeface="+mj-lt"/>
              <a:buAutoNum type="alphaLcParenR"/>
            </a:pPr>
            <a:r>
              <a:rPr lang="en-US" dirty="0" err="1" smtClean="0"/>
              <a:t>Sandrina</a:t>
            </a:r>
            <a:r>
              <a:rPr lang="en-US" dirty="0" smtClean="0"/>
              <a:t> </a:t>
            </a:r>
            <a:r>
              <a:rPr lang="ta-IN" dirty="0" smtClean="0"/>
              <a:t> </a:t>
            </a:r>
            <a:r>
              <a:rPr lang="en-US" dirty="0" err="1" smtClean="0"/>
              <a:t>slika</a:t>
            </a:r>
            <a:r>
              <a:rPr lang="en-US" dirty="0" smtClean="0"/>
              <a:t> </a:t>
            </a:r>
            <a:r>
              <a:rPr lang="en-US" dirty="0" err="1"/>
              <a:t>koristi</a:t>
            </a:r>
            <a:r>
              <a:rPr lang="en-US" dirty="0"/>
              <a:t> </a:t>
            </a:r>
            <a:r>
              <a:rPr lang="en-US" dirty="0" err="1" smtClean="0"/>
              <a:t>način</a:t>
            </a:r>
            <a:r>
              <a:rPr lang="ta-IN" dirty="0"/>
              <a:t> </a:t>
            </a:r>
            <a:r>
              <a:rPr lang="en-US" dirty="0" err="1" smtClean="0"/>
              <a:t>prikaza</a:t>
            </a:r>
            <a:r>
              <a:rPr lang="en-US" dirty="0" smtClean="0"/>
              <a:t> </a:t>
            </a:r>
            <a:r>
              <a:rPr lang="en-US" dirty="0" err="1"/>
              <a:t>slika</a:t>
            </a:r>
            <a:r>
              <a:rPr lang="en-US" dirty="0"/>
              <a:t>, a </a:t>
            </a:r>
            <a:r>
              <a:rPr lang="en-US" dirty="0" err="1"/>
              <a:t>isto</a:t>
            </a:r>
            <a:r>
              <a:rPr lang="en-US" dirty="0"/>
              <a:t> </a:t>
            </a:r>
            <a:r>
              <a:rPr lang="en-US" dirty="0" err="1"/>
              <a:t>tako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Hrvojeva</a:t>
            </a:r>
            <a:r>
              <a:rPr lang="en-US" dirty="0"/>
              <a:t>. 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err="1" smtClean="0"/>
              <a:t>Sandrina</a:t>
            </a:r>
            <a:r>
              <a:rPr lang="en-US" dirty="0" smtClean="0"/>
              <a:t> </a:t>
            </a:r>
            <a:r>
              <a:rPr lang="en-US" dirty="0" err="1"/>
              <a:t>slika</a:t>
            </a:r>
            <a:r>
              <a:rPr lang="en-US" dirty="0"/>
              <a:t> </a:t>
            </a:r>
            <a:r>
              <a:rPr lang="en-US" dirty="0" err="1"/>
              <a:t>koristi</a:t>
            </a:r>
            <a:r>
              <a:rPr lang="en-US" dirty="0"/>
              <a:t> </a:t>
            </a:r>
            <a:r>
              <a:rPr lang="en-US" dirty="0" err="1"/>
              <a:t>način</a:t>
            </a:r>
            <a:r>
              <a:rPr lang="en-US" dirty="0"/>
              <a:t> </a:t>
            </a:r>
            <a:r>
              <a:rPr lang="en-US" dirty="0" err="1"/>
              <a:t>prikaza</a:t>
            </a:r>
            <a:r>
              <a:rPr lang="en-US" dirty="0"/>
              <a:t> </a:t>
            </a:r>
            <a:r>
              <a:rPr lang="en-US" dirty="0" err="1"/>
              <a:t>slika</a:t>
            </a:r>
            <a:r>
              <a:rPr lang="en-US" dirty="0"/>
              <a:t>, a </a:t>
            </a:r>
            <a:r>
              <a:rPr lang="en-US" dirty="0" err="1"/>
              <a:t>Hrvojeva</a:t>
            </a:r>
            <a:r>
              <a:rPr lang="en-US" dirty="0"/>
              <a:t> je u </a:t>
            </a:r>
            <a:r>
              <a:rPr lang="en-US" dirty="0" err="1"/>
              <a:t>zrcalnom</a:t>
            </a:r>
            <a:r>
              <a:rPr lang="en-US" dirty="0"/>
              <a:t> </a:t>
            </a:r>
            <a:r>
              <a:rPr lang="en-US" dirty="0" err="1"/>
              <a:t>načinu</a:t>
            </a:r>
            <a:r>
              <a:rPr lang="en-US" dirty="0"/>
              <a:t>. 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err="1" smtClean="0"/>
              <a:t>Sandrina</a:t>
            </a:r>
            <a:r>
              <a:rPr lang="en-US" dirty="0" smtClean="0"/>
              <a:t> </a:t>
            </a:r>
            <a:r>
              <a:rPr lang="en-US" dirty="0" err="1"/>
              <a:t>slika</a:t>
            </a:r>
            <a:r>
              <a:rPr lang="en-US" dirty="0"/>
              <a:t> </a:t>
            </a:r>
            <a:r>
              <a:rPr lang="en-US" dirty="0" err="1"/>
              <a:t>koristi</a:t>
            </a:r>
            <a:r>
              <a:rPr lang="en-US" dirty="0"/>
              <a:t> </a:t>
            </a:r>
            <a:r>
              <a:rPr lang="en-US" dirty="0" err="1"/>
              <a:t>zrcalni</a:t>
            </a:r>
            <a:r>
              <a:rPr lang="en-US" dirty="0"/>
              <a:t> </a:t>
            </a:r>
            <a:r>
              <a:rPr lang="en-US" dirty="0" err="1"/>
              <a:t>način</a:t>
            </a:r>
            <a:r>
              <a:rPr lang="en-US" dirty="0"/>
              <a:t>, a </a:t>
            </a:r>
            <a:r>
              <a:rPr lang="en-US" dirty="0" err="1"/>
              <a:t>Hrvojeva</a:t>
            </a:r>
            <a:r>
              <a:rPr lang="en-US" dirty="0"/>
              <a:t> </a:t>
            </a:r>
            <a:r>
              <a:rPr lang="en-US" dirty="0" err="1"/>
              <a:t>način</a:t>
            </a:r>
            <a:r>
              <a:rPr lang="en-US" dirty="0"/>
              <a:t> </a:t>
            </a:r>
            <a:r>
              <a:rPr lang="en-US" dirty="0" err="1"/>
              <a:t>slika</a:t>
            </a:r>
            <a:r>
              <a:rPr lang="en-US" dirty="0"/>
              <a:t>. 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I </a:t>
            </a:r>
            <a:r>
              <a:rPr lang="en-US" dirty="0" err="1"/>
              <a:t>Sandrina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Hrvojeva</a:t>
            </a:r>
            <a:r>
              <a:rPr lang="en-US" dirty="0"/>
              <a:t> </a:t>
            </a:r>
            <a:r>
              <a:rPr lang="en-US" dirty="0" err="1"/>
              <a:t>slika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u </a:t>
            </a:r>
            <a:r>
              <a:rPr lang="en-US" dirty="0" err="1"/>
              <a:t>zrcalnom</a:t>
            </a:r>
            <a:r>
              <a:rPr lang="en-US" dirty="0"/>
              <a:t> </a:t>
            </a:r>
            <a:r>
              <a:rPr lang="en-US" dirty="0" err="1"/>
              <a:t>načinu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934336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410" y="-80095"/>
            <a:ext cx="8686800" cy="755168"/>
          </a:xfrm>
        </p:spPr>
        <p:txBody>
          <a:bodyPr>
            <a:normAutofit/>
          </a:bodyPr>
          <a:lstStyle/>
          <a:p>
            <a:r>
              <a:rPr lang="en-US" sz="4000" dirty="0" err="1" smtClean="0"/>
              <a:t>Dabrobot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053" y="549213"/>
            <a:ext cx="8878002" cy="61786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/>
              <a:t>Robot je</a:t>
            </a:r>
            <a:r>
              <a:rPr lang="ta-IN" sz="2800" dirty="0" smtClean="0"/>
              <a:t> </a:t>
            </a:r>
            <a:r>
              <a:rPr lang="en-US" sz="2800" dirty="0" err="1" smtClean="0"/>
              <a:t>programiran</a:t>
            </a:r>
            <a:r>
              <a:rPr lang="en-US" sz="2800" dirty="0" smtClean="0"/>
              <a:t> </a:t>
            </a:r>
            <a:r>
              <a:rPr lang="en-US" sz="2800" dirty="0"/>
              <a:t>da </a:t>
            </a:r>
            <a:r>
              <a:rPr lang="en-US" sz="2800" dirty="0" err="1"/>
              <a:t>na</a:t>
            </a:r>
            <a:r>
              <a:rPr lang="en-US" sz="2800" dirty="0"/>
              <a:t> </a:t>
            </a:r>
            <a:r>
              <a:rPr lang="en-US" sz="2800" dirty="0" err="1"/>
              <a:t>mapi</a:t>
            </a:r>
            <a:r>
              <a:rPr lang="en-US" sz="2800" dirty="0"/>
              <a:t> </a:t>
            </a:r>
            <a:r>
              <a:rPr lang="en-US" sz="2800" dirty="0" err="1"/>
              <a:t>pronađe</a:t>
            </a:r>
            <a:r>
              <a:rPr lang="en-US" sz="2800" dirty="0"/>
              <a:t> </a:t>
            </a:r>
            <a:r>
              <a:rPr lang="en-US" sz="2800" dirty="0" err="1" smtClean="0"/>
              <a:t>cilj</a:t>
            </a:r>
            <a:r>
              <a:rPr lang="ta-IN" sz="2800" dirty="0"/>
              <a:t> </a:t>
            </a:r>
            <a:r>
              <a:rPr lang="en-US" sz="2800" dirty="0" smtClean="0"/>
              <a:t>(</a:t>
            </a:r>
            <a:r>
              <a:rPr lang="en-US" sz="2800" dirty="0" err="1"/>
              <a:t>zeleno</a:t>
            </a:r>
            <a:r>
              <a:rPr lang="en-US" sz="2800" dirty="0"/>
              <a:t> </a:t>
            </a:r>
            <a:r>
              <a:rPr lang="en-US" sz="2800" dirty="0" err="1"/>
              <a:t>polje</a:t>
            </a:r>
            <a:r>
              <a:rPr lang="en-US" sz="2800" dirty="0"/>
              <a:t> </a:t>
            </a:r>
            <a:r>
              <a:rPr lang="en-US" sz="2800" dirty="0" err="1"/>
              <a:t>označeno</a:t>
            </a:r>
            <a:r>
              <a:rPr lang="en-US" sz="2800" dirty="0"/>
              <a:t> </a:t>
            </a:r>
            <a:r>
              <a:rPr lang="en-US" sz="2800" dirty="0" err="1"/>
              <a:t>znakom</a:t>
            </a:r>
            <a:r>
              <a:rPr lang="en-US" sz="2800" dirty="0"/>
              <a:t> X). </a:t>
            </a:r>
            <a:endParaRPr lang="ta-IN" sz="2800" dirty="0" smtClean="0"/>
          </a:p>
          <a:p>
            <a:pPr marL="0" indent="0">
              <a:buNone/>
            </a:pPr>
            <a:r>
              <a:rPr lang="en-US" sz="2800" dirty="0" err="1" smtClean="0"/>
              <a:t>Pomjera</a:t>
            </a:r>
            <a:r>
              <a:rPr lang="en-US" sz="2800" dirty="0" smtClean="0"/>
              <a:t> </a:t>
            </a:r>
            <a:r>
              <a:rPr lang="en-US" sz="2800" dirty="0"/>
              <a:t>se </a:t>
            </a:r>
            <a:r>
              <a:rPr lang="en-US" sz="2800" dirty="0" err="1"/>
              <a:t>na</a:t>
            </a:r>
            <a:r>
              <a:rPr lang="en-US" sz="2800" dirty="0"/>
              <a:t> </a:t>
            </a:r>
            <a:r>
              <a:rPr lang="en-US" sz="2800" dirty="0" err="1"/>
              <a:t>sljedeći</a:t>
            </a:r>
            <a:r>
              <a:rPr lang="en-US" sz="2800" dirty="0"/>
              <a:t> </a:t>
            </a:r>
            <a:r>
              <a:rPr lang="en-US" sz="2800" dirty="0" err="1"/>
              <a:t>način</a:t>
            </a:r>
            <a:r>
              <a:rPr lang="en-US" sz="2800" dirty="0" smtClean="0"/>
              <a:t>:</a:t>
            </a:r>
            <a:endParaRPr lang="en-US" sz="2800" dirty="0"/>
          </a:p>
          <a:p>
            <a:r>
              <a:rPr lang="en-US" sz="2800" dirty="0"/>
              <a:t>ide </a:t>
            </a:r>
            <a:r>
              <a:rPr lang="en-US" sz="2800" dirty="0" err="1"/>
              <a:t>ravno</a:t>
            </a:r>
            <a:r>
              <a:rPr lang="en-US" sz="2800" dirty="0"/>
              <a:t> </a:t>
            </a:r>
            <a:r>
              <a:rPr lang="en-US" sz="2800" dirty="0" err="1"/>
              <a:t>dok</a:t>
            </a:r>
            <a:r>
              <a:rPr lang="en-US" sz="2800" dirty="0"/>
              <a:t> ne </a:t>
            </a:r>
            <a:r>
              <a:rPr lang="en-US" sz="2800" dirty="0" err="1"/>
              <a:t>dođe</a:t>
            </a:r>
            <a:r>
              <a:rPr lang="en-US" sz="2800" dirty="0"/>
              <a:t> do </a:t>
            </a:r>
            <a:r>
              <a:rPr lang="en-US" sz="2800" dirty="0" err="1"/>
              <a:t>prepreke</a:t>
            </a:r>
            <a:r>
              <a:rPr lang="en-US" sz="2800" dirty="0"/>
              <a:t> </a:t>
            </a:r>
            <a:endParaRPr lang="ta-IN" sz="2800" dirty="0" smtClean="0"/>
          </a:p>
          <a:p>
            <a:pPr marL="0" indent="0">
              <a:buNone/>
            </a:pPr>
            <a:r>
              <a:rPr lang="en-US" sz="2800" dirty="0" smtClean="0"/>
              <a:t>(</a:t>
            </a:r>
            <a:r>
              <a:rPr lang="en-US" sz="2800" dirty="0" err="1"/>
              <a:t>crno</a:t>
            </a:r>
            <a:r>
              <a:rPr lang="en-US" sz="2800" dirty="0"/>
              <a:t> </a:t>
            </a:r>
            <a:r>
              <a:rPr lang="en-US" sz="2800" dirty="0" err="1"/>
              <a:t>polje</a:t>
            </a:r>
            <a:r>
              <a:rPr lang="en-US" sz="2800" dirty="0"/>
              <a:t>) </a:t>
            </a:r>
            <a:r>
              <a:rPr lang="en-US" sz="2800" dirty="0" err="1"/>
              <a:t>ili</a:t>
            </a:r>
            <a:r>
              <a:rPr lang="en-US" sz="2800" dirty="0"/>
              <a:t> </a:t>
            </a:r>
            <a:r>
              <a:rPr lang="en-US" sz="2800" dirty="0" err="1"/>
              <a:t>kraja</a:t>
            </a:r>
            <a:r>
              <a:rPr lang="en-US" sz="2800" dirty="0"/>
              <a:t> </a:t>
            </a:r>
            <a:r>
              <a:rPr lang="en-US" sz="2800" dirty="0" err="1"/>
              <a:t>mape</a:t>
            </a:r>
            <a:endParaRPr lang="en-US" sz="2800" dirty="0"/>
          </a:p>
          <a:p>
            <a:r>
              <a:rPr lang="en-US" sz="2800" dirty="0" err="1"/>
              <a:t>kada</a:t>
            </a:r>
            <a:r>
              <a:rPr lang="en-US" sz="2800" dirty="0"/>
              <a:t> </a:t>
            </a:r>
            <a:r>
              <a:rPr lang="en-US" sz="2800" dirty="0" err="1"/>
              <a:t>dođe</a:t>
            </a:r>
            <a:r>
              <a:rPr lang="en-US" sz="2800" dirty="0"/>
              <a:t> do </a:t>
            </a:r>
            <a:r>
              <a:rPr lang="en-US" sz="2800" dirty="0" err="1"/>
              <a:t>prepreke</a:t>
            </a:r>
            <a:r>
              <a:rPr lang="en-US" sz="2800" dirty="0"/>
              <a:t> </a:t>
            </a:r>
            <a:r>
              <a:rPr lang="en-US" sz="2800" dirty="0" err="1"/>
              <a:t>ili</a:t>
            </a:r>
            <a:r>
              <a:rPr lang="en-US" sz="2800" dirty="0"/>
              <a:t> </a:t>
            </a:r>
            <a:r>
              <a:rPr lang="en-US" sz="2800" dirty="0" err="1"/>
              <a:t>kraja</a:t>
            </a:r>
            <a:r>
              <a:rPr lang="en-US" sz="2800" dirty="0"/>
              <a:t> </a:t>
            </a:r>
            <a:r>
              <a:rPr lang="en-US" sz="2800" dirty="0" err="1"/>
              <a:t>mape</a:t>
            </a:r>
            <a:r>
              <a:rPr lang="en-US" sz="2800" dirty="0"/>
              <a:t>, </a:t>
            </a:r>
            <a:endParaRPr lang="ta-IN" sz="2800" dirty="0" smtClean="0"/>
          </a:p>
          <a:p>
            <a:pPr marL="0" indent="0">
              <a:buNone/>
            </a:pPr>
            <a:r>
              <a:rPr lang="en-US" sz="2800" dirty="0" err="1" smtClean="0"/>
              <a:t>rotira</a:t>
            </a:r>
            <a:r>
              <a:rPr lang="en-US" sz="2800" dirty="0" smtClean="0"/>
              <a:t> </a:t>
            </a:r>
            <a:r>
              <a:rPr lang="en-US" sz="2800" dirty="0"/>
              <a:t>se </a:t>
            </a:r>
            <a:r>
              <a:rPr lang="en-US" sz="2800" dirty="0" err="1"/>
              <a:t>udesno</a:t>
            </a:r>
            <a:r>
              <a:rPr lang="en-US" sz="2800" dirty="0"/>
              <a:t> </a:t>
            </a:r>
            <a:r>
              <a:rPr lang="en-US" sz="2800" dirty="0" err="1"/>
              <a:t>za</a:t>
            </a:r>
            <a:r>
              <a:rPr lang="en-US" sz="2800" dirty="0"/>
              <a:t> 90</a:t>
            </a:r>
            <a:r>
              <a:rPr lang="en-US" sz="2800" baseline="30000" dirty="0"/>
              <a:t>0</a:t>
            </a:r>
            <a:endParaRPr lang="en-US" sz="2800" dirty="0"/>
          </a:p>
          <a:p>
            <a:r>
              <a:rPr lang="en-US" sz="2800" dirty="0" err="1"/>
              <a:t>kada</a:t>
            </a:r>
            <a:r>
              <a:rPr lang="en-US" sz="2800" dirty="0"/>
              <a:t> robot </a:t>
            </a:r>
            <a:r>
              <a:rPr lang="en-US" sz="2800" dirty="0" err="1"/>
              <a:t>izađe</a:t>
            </a:r>
            <a:r>
              <a:rPr lang="en-US" sz="2800" dirty="0"/>
              <a:t> </a:t>
            </a:r>
            <a:r>
              <a:rPr lang="en-US" sz="2800" dirty="0" err="1"/>
              <a:t>iz</a:t>
            </a:r>
            <a:r>
              <a:rPr lang="en-US" sz="2800" dirty="0"/>
              <a:t> </a:t>
            </a:r>
            <a:r>
              <a:rPr lang="en-US" sz="2800" dirty="0" err="1"/>
              <a:t>nekog</a:t>
            </a:r>
            <a:r>
              <a:rPr lang="en-US" sz="2800" dirty="0"/>
              <a:t> </a:t>
            </a:r>
            <a:r>
              <a:rPr lang="en-US" sz="2800" dirty="0" err="1"/>
              <a:t>polja</a:t>
            </a:r>
            <a:r>
              <a:rPr lang="en-US" sz="2800" dirty="0"/>
              <a:t>, </a:t>
            </a:r>
            <a:endParaRPr lang="ta-IN" sz="2800" dirty="0" smtClean="0"/>
          </a:p>
          <a:p>
            <a:pPr marL="0" indent="0">
              <a:buNone/>
            </a:pPr>
            <a:r>
              <a:rPr lang="en-US" sz="2800" dirty="0" err="1" smtClean="0"/>
              <a:t>ono</a:t>
            </a:r>
            <a:r>
              <a:rPr lang="en-US" sz="2800" dirty="0" smtClean="0"/>
              <a:t> </a:t>
            </a:r>
            <a:r>
              <a:rPr lang="en-US" sz="2800" dirty="0" err="1"/>
              <a:t>postaje</a:t>
            </a:r>
            <a:r>
              <a:rPr lang="en-US" sz="2800" dirty="0"/>
              <a:t> </a:t>
            </a:r>
            <a:r>
              <a:rPr lang="en-US" sz="2800" dirty="0" err="1"/>
              <a:t>prepreka</a:t>
            </a:r>
            <a:r>
              <a:rPr lang="en-US" sz="2800" dirty="0"/>
              <a:t>.</a:t>
            </a:r>
          </a:p>
          <a:p>
            <a:r>
              <a:rPr lang="en-US" sz="2800" dirty="0" err="1"/>
              <a:t>Strjelice</a:t>
            </a:r>
            <a:r>
              <a:rPr lang="en-US" sz="2800" dirty="0"/>
              <a:t> </a:t>
            </a:r>
            <a:r>
              <a:rPr lang="en-US" sz="2800" dirty="0" err="1"/>
              <a:t>na</a:t>
            </a:r>
            <a:r>
              <a:rPr lang="en-US" sz="2800" dirty="0"/>
              <a:t> </a:t>
            </a:r>
            <a:r>
              <a:rPr lang="en-US" sz="2800" dirty="0" err="1"/>
              <a:t>karti</a:t>
            </a:r>
            <a:r>
              <a:rPr lang="en-US" sz="2800" dirty="0"/>
              <a:t> </a:t>
            </a:r>
            <a:r>
              <a:rPr lang="en-US" sz="2800" dirty="0" err="1"/>
              <a:t>prikazuju</a:t>
            </a:r>
            <a:r>
              <a:rPr lang="en-US" sz="2800" dirty="0"/>
              <a:t> </a:t>
            </a:r>
            <a:r>
              <a:rPr lang="en-US" sz="2800" dirty="0" err="1"/>
              <a:t>početnu</a:t>
            </a:r>
            <a:r>
              <a:rPr lang="en-US" sz="2800" dirty="0"/>
              <a:t> </a:t>
            </a:r>
            <a:endParaRPr lang="ta-IN" sz="2800" dirty="0" smtClean="0"/>
          </a:p>
          <a:p>
            <a:pPr marL="0" indent="0">
              <a:buNone/>
            </a:pPr>
            <a:r>
              <a:rPr lang="en-US" sz="2800" dirty="0" err="1" smtClean="0"/>
              <a:t>poziciju</a:t>
            </a:r>
            <a:r>
              <a:rPr lang="en-US" sz="2800" dirty="0" smtClean="0"/>
              <a:t> </a:t>
            </a:r>
            <a:r>
              <a:rPr lang="en-US" sz="2800" dirty="0" err="1"/>
              <a:t>robota</a:t>
            </a:r>
            <a:r>
              <a:rPr lang="en-US" sz="2800" dirty="0"/>
              <a:t> </a:t>
            </a:r>
            <a:r>
              <a:rPr lang="en-US" sz="2800" dirty="0" err="1"/>
              <a:t>i</a:t>
            </a:r>
            <a:r>
              <a:rPr lang="en-US" sz="2800" dirty="0"/>
              <a:t> </a:t>
            </a:r>
            <a:r>
              <a:rPr lang="en-US" sz="2800" dirty="0" err="1"/>
              <a:t>smjer</a:t>
            </a:r>
            <a:r>
              <a:rPr lang="en-US" sz="2800" dirty="0"/>
              <a:t> </a:t>
            </a:r>
            <a:r>
              <a:rPr lang="en-US" sz="2800" dirty="0" err="1"/>
              <a:t>njegova</a:t>
            </a:r>
            <a:r>
              <a:rPr lang="en-US" sz="2800" dirty="0"/>
              <a:t> </a:t>
            </a:r>
            <a:r>
              <a:rPr lang="en-US" sz="2800" dirty="0" err="1"/>
              <a:t>kretanja</a:t>
            </a:r>
            <a:r>
              <a:rPr lang="en-US" sz="2800" dirty="0"/>
              <a:t>. </a:t>
            </a:r>
          </a:p>
          <a:p>
            <a:pPr marL="0" indent="0" algn="ctr">
              <a:buNone/>
            </a:pPr>
            <a:r>
              <a:rPr lang="en-US" sz="2800" dirty="0" smtClean="0"/>
              <a:t>Na </a:t>
            </a:r>
            <a:r>
              <a:rPr lang="en-US" sz="2800" dirty="0" err="1"/>
              <a:t>kojoj</a:t>
            </a:r>
            <a:r>
              <a:rPr lang="en-US" sz="2800" dirty="0"/>
              <a:t> od </a:t>
            </a:r>
            <a:r>
              <a:rPr lang="en-US" sz="2800" dirty="0" err="1"/>
              <a:t>sljedećih</a:t>
            </a:r>
            <a:r>
              <a:rPr lang="en-US" sz="2800" dirty="0"/>
              <a:t> </a:t>
            </a:r>
            <a:r>
              <a:rPr lang="en-US" sz="2800" dirty="0" err="1"/>
              <a:t>karti</a:t>
            </a:r>
            <a:r>
              <a:rPr lang="en-US" sz="2800" dirty="0"/>
              <a:t>, </a:t>
            </a:r>
            <a:r>
              <a:rPr lang="en-US" sz="2800" dirty="0" smtClean="0"/>
              <a:t>robot </a:t>
            </a:r>
            <a:r>
              <a:rPr lang="en-US" sz="2800" dirty="0" err="1"/>
              <a:t>neće</a:t>
            </a:r>
            <a:r>
              <a:rPr lang="en-US" sz="2800" dirty="0"/>
              <a:t> </a:t>
            </a:r>
            <a:r>
              <a:rPr lang="en-US" sz="2800" dirty="0" err="1"/>
              <a:t>doći</a:t>
            </a:r>
            <a:r>
              <a:rPr lang="en-US" sz="2800" dirty="0"/>
              <a:t> do </a:t>
            </a:r>
            <a:r>
              <a:rPr lang="en-US" sz="2800" dirty="0" err="1"/>
              <a:t>cilja</a:t>
            </a:r>
            <a:r>
              <a:rPr lang="en-US" sz="2800" dirty="0"/>
              <a:t>?</a:t>
            </a:r>
          </a:p>
        </p:txBody>
      </p:sp>
      <p:pic>
        <p:nvPicPr>
          <p:cNvPr id="4" name="Content Placeholder 3" descr="Screenshot 2016-09-07 09.38.0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346" r="-55346"/>
          <a:stretch>
            <a:fillRect/>
          </a:stretch>
        </p:blipFill>
        <p:spPr>
          <a:xfrm>
            <a:off x="4553410" y="1667354"/>
            <a:ext cx="6224797" cy="3423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702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 dirty="0" smtClean="0"/>
              <a:t>Dabrobot</a:t>
            </a:r>
            <a:endParaRPr lang="en-US" dirty="0"/>
          </a:p>
        </p:txBody>
      </p:sp>
      <p:pic>
        <p:nvPicPr>
          <p:cNvPr id="4" name="Content Placeholder 3" descr="Screenshot 2016-09-07 09.38.09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346" r="-55346"/>
          <a:stretch>
            <a:fillRect/>
          </a:stretch>
        </p:blipFill>
        <p:spPr>
          <a:xfrm>
            <a:off x="457200" y="1600200"/>
            <a:ext cx="8229599" cy="4525962"/>
          </a:xfrm>
        </p:spPr>
      </p:pic>
    </p:spTree>
    <p:extLst>
      <p:ext uri="{BB962C8B-B14F-4D97-AF65-F5344CB8AC3E}">
        <p14:creationId xmlns:p14="http://schemas.microsoft.com/office/powerpoint/2010/main" val="40677345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shot 2016-09-07 09.43.4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4334" y="1953980"/>
            <a:ext cx="3927998" cy="16953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0809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Dabrodrom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881028"/>
            <a:ext cx="8420803" cy="58124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err="1" smtClean="0"/>
              <a:t>Dabrodrom</a:t>
            </a:r>
            <a:r>
              <a:rPr lang="en-US" sz="2800" dirty="0" smtClean="0"/>
              <a:t> </a:t>
            </a:r>
            <a:r>
              <a:rPr lang="en-US" sz="2800" dirty="0" err="1"/>
              <a:t>ima</a:t>
            </a:r>
            <a:r>
              <a:rPr lang="en-US" sz="2800" dirty="0"/>
              <a:t> </a:t>
            </a:r>
            <a:r>
              <a:rPr lang="en-US" sz="2800" dirty="0" err="1"/>
              <a:t>hangare</a:t>
            </a:r>
            <a:r>
              <a:rPr lang="en-US" sz="2800" dirty="0"/>
              <a:t> </a:t>
            </a:r>
            <a:r>
              <a:rPr lang="en-US" sz="2800" dirty="0" err="1"/>
              <a:t>veličine</a:t>
            </a:r>
            <a:r>
              <a:rPr lang="en-US" sz="2800" dirty="0"/>
              <a:t> 6x5, 3x8 </a:t>
            </a:r>
            <a:r>
              <a:rPr lang="en-US" sz="2800" dirty="0" err="1"/>
              <a:t>i</a:t>
            </a:r>
            <a:r>
              <a:rPr lang="en-US" sz="2800" dirty="0"/>
              <a:t> 5x4 </a:t>
            </a:r>
            <a:r>
              <a:rPr lang="en-US" sz="2800" dirty="0" err="1"/>
              <a:t>avione</a:t>
            </a:r>
            <a:r>
              <a:rPr lang="en-US" sz="2800" dirty="0"/>
              <a:t> </a:t>
            </a:r>
            <a:r>
              <a:rPr lang="en-US" sz="2800" dirty="0" err="1"/>
              <a:t>dvije</a:t>
            </a:r>
            <a:r>
              <a:rPr lang="en-US" sz="2800" dirty="0"/>
              <a:t> </a:t>
            </a:r>
            <a:r>
              <a:rPr lang="en-US" sz="2800" dirty="0" err="1"/>
              <a:t>veličine</a:t>
            </a:r>
            <a:r>
              <a:rPr lang="en-US" sz="2800" dirty="0"/>
              <a:t>. </a:t>
            </a:r>
            <a:r>
              <a:rPr lang="en-US" sz="2800" dirty="0" err="1"/>
              <a:t>Velikom</a:t>
            </a:r>
            <a:r>
              <a:rPr lang="en-US" sz="2800" dirty="0"/>
              <a:t> </a:t>
            </a:r>
            <a:r>
              <a:rPr lang="en-US" sz="2800" dirty="0" err="1"/>
              <a:t>avonu</a:t>
            </a:r>
            <a:r>
              <a:rPr lang="en-US" sz="2800" dirty="0"/>
              <a:t> je </a:t>
            </a:r>
            <a:r>
              <a:rPr lang="en-US" sz="2800" dirty="0" err="1"/>
              <a:t>potrebno</a:t>
            </a:r>
            <a:r>
              <a:rPr lang="en-US" sz="2800" dirty="0"/>
              <a:t> 4x3, a </a:t>
            </a:r>
            <a:r>
              <a:rPr lang="en-US" sz="2800" dirty="0" err="1"/>
              <a:t>malom</a:t>
            </a:r>
            <a:r>
              <a:rPr lang="en-US" sz="2800" dirty="0"/>
              <a:t> 3x2 </a:t>
            </a:r>
            <a:r>
              <a:rPr lang="en-US" sz="2800" dirty="0" err="1"/>
              <a:t>mjesta</a:t>
            </a:r>
            <a:r>
              <a:rPr lang="en-US" sz="2800" dirty="0"/>
              <a:t> u </a:t>
            </a:r>
            <a:r>
              <a:rPr lang="en-US" sz="2800" dirty="0" err="1"/>
              <a:t>hangaru</a:t>
            </a:r>
            <a:r>
              <a:rPr lang="en-US" sz="2800" dirty="0"/>
              <a:t>. </a:t>
            </a:r>
            <a:endParaRPr lang="ta-IN" sz="2800" dirty="0" smtClean="0"/>
          </a:p>
          <a:p>
            <a:pPr marL="0" indent="0">
              <a:buNone/>
            </a:pPr>
            <a:endParaRPr lang="ta-IN" sz="2800" dirty="0" smtClean="0"/>
          </a:p>
          <a:p>
            <a:pPr marL="0" indent="0">
              <a:buNone/>
            </a:pPr>
            <a:endParaRPr lang="ta-IN" sz="2800" dirty="0"/>
          </a:p>
          <a:p>
            <a:pPr marL="0" indent="0">
              <a:buNone/>
            </a:pPr>
            <a:endParaRPr lang="ta-IN" sz="2800" dirty="0"/>
          </a:p>
          <a:p>
            <a:pPr marL="0" indent="0">
              <a:buNone/>
            </a:pPr>
            <a:r>
              <a:rPr lang="en-US" sz="2800" dirty="0" err="1" smtClean="0"/>
              <a:t>Avioni</a:t>
            </a:r>
            <a:r>
              <a:rPr lang="en-US" sz="2800" dirty="0" smtClean="0"/>
              <a:t> </a:t>
            </a:r>
            <a:r>
              <a:rPr lang="en-US" sz="2800" dirty="0"/>
              <a:t>se </a:t>
            </a:r>
            <a:r>
              <a:rPr lang="en-US" sz="2800" dirty="0" err="1"/>
              <a:t>mogu</a:t>
            </a:r>
            <a:r>
              <a:rPr lang="en-US" sz="2800" dirty="0"/>
              <a:t> </a:t>
            </a:r>
            <a:r>
              <a:rPr lang="en-US" sz="2800" dirty="0" err="1"/>
              <a:t>postaviti</a:t>
            </a:r>
            <a:r>
              <a:rPr lang="en-US" sz="2800" dirty="0"/>
              <a:t> </a:t>
            </a:r>
            <a:r>
              <a:rPr lang="en-US" sz="2800" dirty="0" err="1"/>
              <a:t>na</a:t>
            </a:r>
            <a:r>
              <a:rPr lang="en-US" sz="2800" dirty="0"/>
              <a:t> </a:t>
            </a:r>
            <a:r>
              <a:rPr lang="en-US" sz="2800" dirty="0" err="1"/>
              <a:t>bilo</a:t>
            </a:r>
            <a:r>
              <a:rPr lang="en-US" sz="2800" dirty="0"/>
              <a:t> </a:t>
            </a:r>
            <a:r>
              <a:rPr lang="en-US" sz="2800" dirty="0" err="1"/>
              <a:t>koji</a:t>
            </a:r>
            <a:r>
              <a:rPr lang="en-US" sz="2800" dirty="0"/>
              <a:t> </a:t>
            </a:r>
            <a:r>
              <a:rPr lang="en-US" sz="2800" dirty="0" err="1"/>
              <a:t>način</a:t>
            </a:r>
            <a:r>
              <a:rPr lang="en-US" sz="2800" dirty="0"/>
              <a:t>, </a:t>
            </a:r>
            <a:r>
              <a:rPr lang="en-US" sz="2800" dirty="0" err="1"/>
              <a:t>te</a:t>
            </a:r>
            <a:r>
              <a:rPr lang="en-US" sz="2800" dirty="0"/>
              <a:t> </a:t>
            </a:r>
            <a:r>
              <a:rPr lang="en-US" sz="2800" dirty="0" err="1"/>
              <a:t>ući</a:t>
            </a:r>
            <a:r>
              <a:rPr lang="en-US" sz="2800" dirty="0"/>
              <a:t> u hangar </a:t>
            </a:r>
            <a:r>
              <a:rPr lang="en-US" sz="2800" dirty="0" err="1"/>
              <a:t>iz</a:t>
            </a:r>
            <a:r>
              <a:rPr lang="en-US" sz="2800" dirty="0"/>
              <a:t> </a:t>
            </a:r>
            <a:r>
              <a:rPr lang="en-US" sz="2800" dirty="0" err="1"/>
              <a:t>bilo</a:t>
            </a:r>
            <a:r>
              <a:rPr lang="en-US" sz="2800" dirty="0"/>
              <a:t> </a:t>
            </a:r>
            <a:r>
              <a:rPr lang="en-US" sz="2800" dirty="0" err="1"/>
              <a:t>kojeg</a:t>
            </a:r>
            <a:r>
              <a:rPr lang="en-US" sz="2800" dirty="0"/>
              <a:t> </a:t>
            </a:r>
            <a:r>
              <a:rPr lang="en-US" sz="2800" dirty="0" err="1"/>
              <a:t>smjera</a:t>
            </a:r>
            <a:r>
              <a:rPr lang="en-US" sz="2800" dirty="0"/>
              <a:t>. </a:t>
            </a:r>
          </a:p>
          <a:p>
            <a:pPr marL="0" indent="0">
              <a:buNone/>
            </a:pPr>
            <a:r>
              <a:rPr lang="en-US" sz="2800" dirty="0"/>
              <a:t>3 </a:t>
            </a:r>
            <a:r>
              <a:rPr lang="en-US" sz="2800" dirty="0" err="1"/>
              <a:t>su</a:t>
            </a:r>
            <a:r>
              <a:rPr lang="en-US" sz="2800" dirty="0"/>
              <a:t> </a:t>
            </a:r>
            <a:r>
              <a:rPr lang="en-US" sz="2800" dirty="0" err="1"/>
              <a:t>velika</a:t>
            </a:r>
            <a:r>
              <a:rPr lang="en-US" sz="2800" dirty="0"/>
              <a:t> </a:t>
            </a:r>
            <a:r>
              <a:rPr lang="en-US" sz="2800" dirty="0" err="1"/>
              <a:t>aviona</a:t>
            </a:r>
            <a:r>
              <a:rPr lang="en-US" sz="2800" dirty="0"/>
              <a:t> </a:t>
            </a:r>
            <a:r>
              <a:rPr lang="en-US" sz="2800" dirty="0" err="1"/>
              <a:t>i</a:t>
            </a:r>
            <a:r>
              <a:rPr lang="en-US" sz="2800" dirty="0"/>
              <a:t> </a:t>
            </a:r>
            <a:r>
              <a:rPr lang="en-US" sz="2800" dirty="0" err="1"/>
              <a:t>nekoliko</a:t>
            </a:r>
            <a:r>
              <a:rPr lang="en-US" sz="2800" dirty="0"/>
              <a:t> </a:t>
            </a:r>
            <a:r>
              <a:rPr lang="en-US" sz="2800" dirty="0" err="1"/>
              <a:t>malih</a:t>
            </a:r>
            <a:r>
              <a:rPr lang="en-US" sz="2800" dirty="0"/>
              <a:t>. </a:t>
            </a:r>
            <a:r>
              <a:rPr lang="en-US" sz="2800" dirty="0" err="1"/>
              <a:t>Nakon</a:t>
            </a:r>
            <a:r>
              <a:rPr lang="en-US" sz="2800" dirty="0"/>
              <a:t> </a:t>
            </a:r>
            <a:r>
              <a:rPr lang="en-US" sz="2800" dirty="0" err="1"/>
              <a:t>smještaja</a:t>
            </a:r>
            <a:r>
              <a:rPr lang="en-US" sz="2800" dirty="0"/>
              <a:t> </a:t>
            </a:r>
            <a:r>
              <a:rPr lang="en-US" sz="2800" dirty="0" err="1"/>
              <a:t>velikih</a:t>
            </a:r>
            <a:r>
              <a:rPr lang="en-US" sz="2800" dirty="0"/>
              <a:t> </a:t>
            </a:r>
            <a:r>
              <a:rPr lang="en-US" sz="2800" dirty="0" err="1"/>
              <a:t>aviona</a:t>
            </a:r>
            <a:r>
              <a:rPr lang="en-US" sz="2800" dirty="0"/>
              <a:t> u </a:t>
            </a:r>
            <a:r>
              <a:rPr lang="en-US" sz="2800" dirty="0" err="1"/>
              <a:t>hangare</a:t>
            </a:r>
            <a:r>
              <a:rPr lang="en-US" sz="2800" dirty="0"/>
              <a:t>, </a:t>
            </a:r>
            <a:r>
              <a:rPr lang="en-US" sz="2800" dirty="0" err="1"/>
              <a:t>koliki</a:t>
            </a:r>
            <a:r>
              <a:rPr lang="en-US" sz="2800" dirty="0"/>
              <a:t> je </a:t>
            </a:r>
            <a:r>
              <a:rPr lang="en-US" sz="2800" dirty="0" err="1"/>
              <a:t>najveći</a:t>
            </a:r>
            <a:r>
              <a:rPr lang="en-US" sz="2800" dirty="0"/>
              <a:t> </a:t>
            </a:r>
            <a:r>
              <a:rPr lang="en-US" sz="2800" dirty="0" err="1"/>
              <a:t>broj</a:t>
            </a:r>
            <a:r>
              <a:rPr lang="en-US" sz="2800" dirty="0"/>
              <a:t> </a:t>
            </a:r>
            <a:r>
              <a:rPr lang="en-US" sz="2800" dirty="0" err="1"/>
              <a:t>malih</a:t>
            </a:r>
            <a:r>
              <a:rPr lang="en-US" sz="2800" dirty="0"/>
              <a:t> </a:t>
            </a:r>
            <a:r>
              <a:rPr lang="en-US" sz="2800" dirty="0" err="1"/>
              <a:t>aviona</a:t>
            </a:r>
            <a:r>
              <a:rPr lang="en-US" sz="2800" dirty="0"/>
              <a:t> </a:t>
            </a:r>
            <a:r>
              <a:rPr lang="en-US" sz="2800" dirty="0" err="1"/>
              <a:t>koji</a:t>
            </a:r>
            <a:r>
              <a:rPr lang="en-US" sz="2800" dirty="0"/>
              <a:t> se </a:t>
            </a:r>
            <a:r>
              <a:rPr lang="en-US" sz="2800" dirty="0" err="1"/>
              <a:t>mogu</a:t>
            </a:r>
            <a:r>
              <a:rPr lang="en-US" sz="2800" dirty="0"/>
              <a:t> </a:t>
            </a:r>
            <a:r>
              <a:rPr lang="en-US" sz="2800" dirty="0" err="1"/>
              <a:t>smjestiti</a:t>
            </a:r>
            <a:r>
              <a:rPr lang="en-US" sz="2800" dirty="0"/>
              <a:t> u ova 3 </a:t>
            </a:r>
            <a:r>
              <a:rPr lang="en-US" sz="2800" dirty="0" err="1"/>
              <a:t>hangara</a:t>
            </a:r>
            <a:r>
              <a:rPr lang="en-US" sz="2800" dirty="0"/>
              <a:t>?</a:t>
            </a:r>
          </a:p>
          <a:p>
            <a:pPr marL="0" indent="0" algn="ctr">
              <a:buNone/>
            </a:pPr>
            <a:r>
              <a:rPr lang="ta-IN" dirty="0" smtClean="0"/>
              <a:t>2	3	4	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9694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shot 2016-09-07 09.43.4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449" y="2219076"/>
            <a:ext cx="3961780" cy="17099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7582"/>
            <a:ext cx="8229600" cy="457677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Dabrodrom</a:t>
            </a:r>
            <a:r>
              <a:rPr lang="en-US" dirty="0"/>
              <a:t> (copy)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814" y="663632"/>
            <a:ext cx="8915185" cy="605277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dirty="0" err="1" smtClean="0"/>
              <a:t>Dabrodrom</a:t>
            </a:r>
            <a:r>
              <a:rPr lang="en-US" sz="2800" dirty="0" smtClean="0"/>
              <a:t> </a:t>
            </a:r>
            <a:r>
              <a:rPr lang="en-US" sz="2800" dirty="0" err="1"/>
              <a:t>ima</a:t>
            </a:r>
            <a:r>
              <a:rPr lang="en-US" sz="2800" dirty="0"/>
              <a:t> </a:t>
            </a:r>
            <a:r>
              <a:rPr lang="en-US" sz="2800" dirty="0" err="1"/>
              <a:t>hangare</a:t>
            </a:r>
            <a:r>
              <a:rPr lang="en-US" sz="2800" dirty="0"/>
              <a:t> </a:t>
            </a:r>
            <a:r>
              <a:rPr lang="en-US" sz="2800" dirty="0" err="1"/>
              <a:t>veličine</a:t>
            </a:r>
            <a:r>
              <a:rPr lang="en-US" sz="2800" dirty="0"/>
              <a:t> 6x5, 3x8 </a:t>
            </a:r>
            <a:r>
              <a:rPr lang="en-US" sz="2800" dirty="0" err="1"/>
              <a:t>i</a:t>
            </a:r>
            <a:r>
              <a:rPr lang="en-US" sz="2800" dirty="0"/>
              <a:t> 5x4, </a:t>
            </a:r>
            <a:r>
              <a:rPr lang="en-US" sz="2800" dirty="0" err="1"/>
              <a:t>te</a:t>
            </a:r>
            <a:r>
              <a:rPr lang="en-US" sz="2800" dirty="0"/>
              <a:t> </a:t>
            </a:r>
            <a:r>
              <a:rPr lang="en-US" sz="2800" dirty="0" err="1"/>
              <a:t>zrakoplove</a:t>
            </a:r>
            <a:r>
              <a:rPr lang="en-US" sz="2800" dirty="0"/>
              <a:t> u </a:t>
            </a:r>
            <a:r>
              <a:rPr lang="en-US" sz="2800" dirty="0" err="1"/>
              <a:t>dvije</a:t>
            </a:r>
            <a:r>
              <a:rPr lang="en-US" sz="2800" dirty="0"/>
              <a:t> </a:t>
            </a:r>
            <a:r>
              <a:rPr lang="en-US" sz="2800" dirty="0" err="1"/>
              <a:t>veličine</a:t>
            </a:r>
            <a:r>
              <a:rPr lang="en-US" sz="2800" dirty="0"/>
              <a:t>. </a:t>
            </a:r>
            <a:r>
              <a:rPr lang="en-US" sz="2800" dirty="0" err="1"/>
              <a:t>Velikom</a:t>
            </a:r>
            <a:r>
              <a:rPr lang="en-US" sz="2800" dirty="0"/>
              <a:t> je </a:t>
            </a:r>
            <a:r>
              <a:rPr lang="en-US" sz="2800" dirty="0" err="1"/>
              <a:t>zrakoplovu</a:t>
            </a:r>
            <a:r>
              <a:rPr lang="en-US" sz="2800" dirty="0"/>
              <a:t> </a:t>
            </a:r>
            <a:r>
              <a:rPr lang="en-US" sz="2800" dirty="0" err="1"/>
              <a:t>potrebno</a:t>
            </a:r>
            <a:r>
              <a:rPr lang="en-US" sz="2800" dirty="0"/>
              <a:t> 4x3, a </a:t>
            </a:r>
            <a:r>
              <a:rPr lang="en-US" sz="2800" dirty="0" err="1"/>
              <a:t>malom</a:t>
            </a:r>
            <a:r>
              <a:rPr lang="en-US" sz="2800" dirty="0"/>
              <a:t> 3x2 </a:t>
            </a:r>
            <a:r>
              <a:rPr lang="en-US" sz="2800" dirty="0" err="1"/>
              <a:t>mjesta</a:t>
            </a:r>
            <a:r>
              <a:rPr lang="en-US" sz="2800" dirty="0"/>
              <a:t> u </a:t>
            </a:r>
            <a:r>
              <a:rPr lang="en-US" sz="2800" dirty="0" err="1"/>
              <a:t>hangaru</a:t>
            </a:r>
            <a:r>
              <a:rPr lang="en-US" sz="2800" dirty="0"/>
              <a:t>. </a:t>
            </a:r>
            <a:endParaRPr lang="ta-IN" sz="2800" dirty="0" smtClean="0"/>
          </a:p>
          <a:p>
            <a:pPr marL="0" indent="0">
              <a:buNone/>
            </a:pPr>
            <a:endParaRPr lang="ta-IN" sz="2800" dirty="0" smtClean="0"/>
          </a:p>
          <a:p>
            <a:pPr marL="0" indent="0">
              <a:buNone/>
            </a:pPr>
            <a:endParaRPr lang="ta-IN" sz="2800" dirty="0"/>
          </a:p>
          <a:p>
            <a:pPr marL="0" indent="0">
              <a:buNone/>
            </a:pPr>
            <a:endParaRPr lang="ta-IN" sz="2800" dirty="0" smtClean="0"/>
          </a:p>
          <a:p>
            <a:pPr marL="0" indent="0">
              <a:buNone/>
            </a:pPr>
            <a:endParaRPr lang="ta-IN" sz="2800" dirty="0" smtClean="0"/>
          </a:p>
          <a:p>
            <a:pPr marL="0" indent="0">
              <a:buNone/>
            </a:pPr>
            <a:endParaRPr lang="ta-IN" sz="2800" dirty="0" smtClean="0"/>
          </a:p>
          <a:p>
            <a:pPr marL="0" indent="0">
              <a:buNone/>
            </a:pPr>
            <a:r>
              <a:rPr lang="en-US" sz="2800" dirty="0" err="1" smtClean="0"/>
              <a:t>Zrakoplovi</a:t>
            </a:r>
            <a:r>
              <a:rPr lang="en-US" sz="2800" dirty="0" smtClean="0"/>
              <a:t> </a:t>
            </a:r>
            <a:r>
              <a:rPr lang="en-US" sz="2800" dirty="0"/>
              <a:t>se </a:t>
            </a:r>
            <a:r>
              <a:rPr lang="en-US" sz="2800" dirty="0" err="1"/>
              <a:t>mogu</a:t>
            </a:r>
            <a:r>
              <a:rPr lang="en-US" sz="2800" dirty="0"/>
              <a:t> </a:t>
            </a:r>
            <a:r>
              <a:rPr lang="en-US" sz="2800" dirty="0" err="1"/>
              <a:t>postaviti</a:t>
            </a:r>
            <a:r>
              <a:rPr lang="en-US" sz="2800" dirty="0"/>
              <a:t> </a:t>
            </a:r>
            <a:r>
              <a:rPr lang="en-US" sz="2800" dirty="0" err="1"/>
              <a:t>na</a:t>
            </a:r>
            <a:r>
              <a:rPr lang="en-US" sz="2800" dirty="0"/>
              <a:t> </a:t>
            </a:r>
            <a:r>
              <a:rPr lang="en-US" sz="2800" dirty="0" err="1"/>
              <a:t>bilo</a:t>
            </a:r>
            <a:r>
              <a:rPr lang="en-US" sz="2800" dirty="0"/>
              <a:t> </a:t>
            </a:r>
            <a:r>
              <a:rPr lang="en-US" sz="2800" dirty="0" err="1"/>
              <a:t>koji</a:t>
            </a:r>
            <a:r>
              <a:rPr lang="en-US" sz="2800" dirty="0"/>
              <a:t> </a:t>
            </a:r>
            <a:r>
              <a:rPr lang="en-US" sz="2800" dirty="0" err="1"/>
              <a:t>način</a:t>
            </a:r>
            <a:r>
              <a:rPr lang="en-US" sz="2800" dirty="0"/>
              <a:t>, </a:t>
            </a:r>
            <a:r>
              <a:rPr lang="en-US" sz="2800" dirty="0" err="1"/>
              <a:t>te</a:t>
            </a:r>
            <a:r>
              <a:rPr lang="en-US" sz="2800" dirty="0"/>
              <a:t> </a:t>
            </a:r>
            <a:r>
              <a:rPr lang="en-US" sz="2800" dirty="0" err="1"/>
              <a:t>ući</a:t>
            </a:r>
            <a:r>
              <a:rPr lang="en-US" sz="2800" dirty="0"/>
              <a:t> u hangar </a:t>
            </a:r>
            <a:r>
              <a:rPr lang="en-US" sz="2800" dirty="0" err="1"/>
              <a:t>iz</a:t>
            </a:r>
            <a:r>
              <a:rPr lang="en-US" sz="2800" dirty="0"/>
              <a:t> </a:t>
            </a:r>
            <a:r>
              <a:rPr lang="en-US" sz="2800" dirty="0" err="1"/>
              <a:t>bilo</a:t>
            </a:r>
            <a:r>
              <a:rPr lang="en-US" sz="2800" dirty="0"/>
              <a:t> </a:t>
            </a:r>
            <a:r>
              <a:rPr lang="en-US" sz="2800" dirty="0" err="1"/>
              <a:t>kojeg</a:t>
            </a:r>
            <a:r>
              <a:rPr lang="en-US" sz="2800" dirty="0"/>
              <a:t> </a:t>
            </a:r>
            <a:r>
              <a:rPr lang="en-US" sz="2800" dirty="0" err="1"/>
              <a:t>smjera</a:t>
            </a:r>
            <a:r>
              <a:rPr lang="en-US" sz="2800" dirty="0"/>
              <a:t>. </a:t>
            </a:r>
          </a:p>
          <a:p>
            <a:pPr marL="0" indent="0">
              <a:buNone/>
            </a:pPr>
            <a:r>
              <a:rPr lang="en-US" sz="2800" dirty="0"/>
              <a:t>3 </a:t>
            </a:r>
            <a:r>
              <a:rPr lang="en-US" sz="2800" dirty="0" err="1"/>
              <a:t>su</a:t>
            </a:r>
            <a:r>
              <a:rPr lang="en-US" sz="2800" dirty="0"/>
              <a:t> </a:t>
            </a:r>
            <a:r>
              <a:rPr lang="en-US" sz="2800" dirty="0" err="1"/>
              <a:t>velika</a:t>
            </a:r>
            <a:r>
              <a:rPr lang="en-US" sz="2800" dirty="0"/>
              <a:t> </a:t>
            </a:r>
            <a:r>
              <a:rPr lang="en-US" sz="2800" dirty="0" err="1"/>
              <a:t>zrakoplova</a:t>
            </a:r>
            <a:r>
              <a:rPr lang="en-US" sz="2800" dirty="0"/>
              <a:t> </a:t>
            </a:r>
            <a:r>
              <a:rPr lang="en-US" sz="2800" dirty="0" err="1"/>
              <a:t>i</a:t>
            </a:r>
            <a:r>
              <a:rPr lang="en-US" sz="2800" dirty="0"/>
              <a:t> </a:t>
            </a:r>
            <a:r>
              <a:rPr lang="en-US" sz="2800" dirty="0" err="1"/>
              <a:t>nekoliko</a:t>
            </a:r>
            <a:r>
              <a:rPr lang="en-US" sz="2800" dirty="0"/>
              <a:t> </a:t>
            </a:r>
            <a:r>
              <a:rPr lang="en-US" sz="2800" dirty="0" err="1"/>
              <a:t>malih</a:t>
            </a:r>
            <a:r>
              <a:rPr lang="en-US" sz="2800" dirty="0"/>
              <a:t>. </a:t>
            </a:r>
            <a:r>
              <a:rPr lang="en-US" sz="2800" dirty="0" err="1"/>
              <a:t>Nakon</a:t>
            </a:r>
            <a:r>
              <a:rPr lang="en-US" sz="2800" dirty="0"/>
              <a:t> </a:t>
            </a:r>
            <a:r>
              <a:rPr lang="en-US" sz="2800" dirty="0" err="1"/>
              <a:t>smještaja</a:t>
            </a:r>
            <a:r>
              <a:rPr lang="en-US" sz="2800" dirty="0"/>
              <a:t> </a:t>
            </a:r>
            <a:r>
              <a:rPr lang="en-US" sz="2800" dirty="0" err="1"/>
              <a:t>velikih</a:t>
            </a:r>
            <a:r>
              <a:rPr lang="en-US" sz="2800" dirty="0"/>
              <a:t> </a:t>
            </a:r>
            <a:r>
              <a:rPr lang="en-US" sz="2800" dirty="0" err="1"/>
              <a:t>zrakoplova</a:t>
            </a:r>
            <a:r>
              <a:rPr lang="en-US" sz="2800" dirty="0"/>
              <a:t> u </a:t>
            </a:r>
            <a:r>
              <a:rPr lang="en-US" sz="2800" dirty="0" err="1"/>
              <a:t>hangare</a:t>
            </a:r>
            <a:r>
              <a:rPr lang="en-US" sz="2800" dirty="0"/>
              <a:t>, </a:t>
            </a:r>
            <a:r>
              <a:rPr lang="en-US" sz="2800" dirty="0" err="1"/>
              <a:t>koliki</a:t>
            </a:r>
            <a:r>
              <a:rPr lang="en-US" sz="2800" dirty="0"/>
              <a:t> je </a:t>
            </a:r>
            <a:r>
              <a:rPr lang="en-US" sz="2800" dirty="0" err="1"/>
              <a:t>najveći</a:t>
            </a:r>
            <a:r>
              <a:rPr lang="en-US" sz="2800" dirty="0"/>
              <a:t> </a:t>
            </a:r>
            <a:r>
              <a:rPr lang="en-US" sz="2800" dirty="0" err="1"/>
              <a:t>broj</a:t>
            </a:r>
            <a:r>
              <a:rPr lang="en-US" sz="2800" dirty="0"/>
              <a:t> </a:t>
            </a:r>
            <a:r>
              <a:rPr lang="en-US" sz="2800" dirty="0" err="1"/>
              <a:t>malih</a:t>
            </a:r>
            <a:r>
              <a:rPr lang="en-US" sz="2800" dirty="0"/>
              <a:t> </a:t>
            </a:r>
            <a:r>
              <a:rPr lang="en-US" sz="2800" dirty="0" err="1"/>
              <a:t>zrakoplova</a:t>
            </a:r>
            <a:r>
              <a:rPr lang="en-US" sz="2800" dirty="0"/>
              <a:t> </a:t>
            </a:r>
            <a:r>
              <a:rPr lang="en-US" sz="2800" dirty="0" err="1"/>
              <a:t>koji</a:t>
            </a:r>
            <a:r>
              <a:rPr lang="en-US" sz="2800" dirty="0"/>
              <a:t> se </a:t>
            </a:r>
            <a:r>
              <a:rPr lang="en-US" sz="2800" dirty="0" err="1"/>
              <a:t>mogu</a:t>
            </a:r>
            <a:r>
              <a:rPr lang="en-US" sz="2800" dirty="0"/>
              <a:t> </a:t>
            </a:r>
            <a:r>
              <a:rPr lang="en-US" sz="2800" dirty="0" err="1"/>
              <a:t>smjestiti</a:t>
            </a:r>
            <a:r>
              <a:rPr lang="en-US" sz="2800" dirty="0"/>
              <a:t> u ova 3 </a:t>
            </a:r>
            <a:r>
              <a:rPr lang="en-US" sz="2800" dirty="0" err="1"/>
              <a:t>hangara</a:t>
            </a:r>
            <a:r>
              <a:rPr lang="en-US" sz="2800" dirty="0" smtClean="0"/>
              <a:t>?</a:t>
            </a:r>
            <a:endParaRPr lang="ta-IN" sz="2800" dirty="0" smtClean="0"/>
          </a:p>
          <a:p>
            <a:pPr marL="0" indent="0" algn="ctr">
              <a:buNone/>
            </a:pPr>
            <a:r>
              <a:rPr lang="ta-IN" sz="3000" dirty="0" smtClean="0"/>
              <a:t>2	3	4	5</a:t>
            </a:r>
          </a:p>
        </p:txBody>
      </p:sp>
    </p:spTree>
    <p:extLst>
      <p:ext uri="{BB962C8B-B14F-4D97-AF65-F5344CB8AC3E}">
        <p14:creationId xmlns:p14="http://schemas.microsoft.com/office/powerpoint/2010/main" val="2305313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Uvjeti korištenja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r-HR" dirty="0" smtClean="0"/>
              <a:t>Pitanja su prevedena s prošlih natjecanja u raznim zemljama.</a:t>
            </a:r>
          </a:p>
          <a:p>
            <a:r>
              <a:rPr lang="hr-HR" dirty="0" smtClean="0"/>
              <a:t>Nisu lektorirana</a:t>
            </a:r>
          </a:p>
          <a:p>
            <a:r>
              <a:rPr lang="hr-HR" dirty="0" smtClean="0"/>
              <a:t>Sva pitanja se pojavljuju u kolegiju Dabar na </a:t>
            </a:r>
            <a:r>
              <a:rPr lang="hr-HR" dirty="0" err="1" smtClean="0"/>
              <a:t>CARNetovom</a:t>
            </a:r>
            <a:r>
              <a:rPr lang="hr-HR" dirty="0" smtClean="0"/>
              <a:t> </a:t>
            </a:r>
            <a:r>
              <a:rPr lang="hr-HR" dirty="0" err="1" smtClean="0"/>
              <a:t>Loomenu</a:t>
            </a:r>
            <a:endParaRPr lang="hr-HR" dirty="0" smtClean="0"/>
          </a:p>
          <a:p>
            <a:r>
              <a:rPr lang="en-US" dirty="0" smtClean="0"/>
              <a:t>Copyright </a:t>
            </a:r>
            <a:r>
              <a:rPr lang="en-US" dirty="0"/>
              <a:t>© 2016 </a:t>
            </a:r>
            <a:r>
              <a:rPr lang="en-US" dirty="0" err="1"/>
              <a:t>Bebras</a:t>
            </a:r>
            <a:r>
              <a:rPr lang="en-US" dirty="0"/>
              <a:t> – International Contest on Informatics and Computer Fluency. This work is licensed under a Creative Commons Attribution-</a:t>
            </a:r>
            <a:r>
              <a:rPr lang="en-US" dirty="0" err="1"/>
              <a:t>ShareAlike</a:t>
            </a:r>
            <a:r>
              <a:rPr lang="en-US" dirty="0"/>
              <a:t> 3.0 </a:t>
            </a:r>
            <a:r>
              <a:rPr lang="en-US" dirty="0" err="1"/>
              <a:t>Unported</a:t>
            </a:r>
            <a:r>
              <a:rPr lang="en-US" dirty="0"/>
              <a:t> License (CC BY-SA 3.0). Visit: </a:t>
            </a:r>
            <a:r>
              <a:rPr lang="en-US" dirty="0">
                <a:hlinkClick r:id="rId2"/>
              </a:rPr>
              <a:t>http://creativecommons.org/licenses/by-sa/3.0/</a:t>
            </a:r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9149548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952" y="1"/>
            <a:ext cx="8034678" cy="869586"/>
          </a:xfrm>
        </p:spPr>
        <p:txBody>
          <a:bodyPr>
            <a:normAutofit/>
          </a:bodyPr>
          <a:lstStyle/>
          <a:p>
            <a:r>
              <a:rPr lang="en-US" sz="4000" dirty="0" err="1"/>
              <a:t>Digitalni</a:t>
            </a:r>
            <a:r>
              <a:rPr lang="en-US" sz="4000" dirty="0"/>
              <a:t> </a:t>
            </a:r>
            <a:r>
              <a:rPr lang="en-US" sz="4000" dirty="0" smtClean="0"/>
              <a:t>sat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815" y="869586"/>
            <a:ext cx="8457985" cy="525657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 err="1" smtClean="0"/>
              <a:t>Digitalni</a:t>
            </a:r>
            <a:r>
              <a:rPr lang="en-US" sz="2800" dirty="0" smtClean="0"/>
              <a:t> </a:t>
            </a:r>
            <a:r>
              <a:rPr lang="en-US" sz="2800" dirty="0"/>
              <a:t>sat </a:t>
            </a:r>
            <a:r>
              <a:rPr lang="en-US" sz="2800" dirty="0" err="1"/>
              <a:t>prikazuje</a:t>
            </a:r>
            <a:r>
              <a:rPr lang="en-US" sz="2800" dirty="0"/>
              <a:t> </a:t>
            </a:r>
            <a:r>
              <a:rPr lang="en-US" sz="2800" dirty="0" err="1"/>
              <a:t>svaku</a:t>
            </a:r>
            <a:r>
              <a:rPr lang="en-US" sz="2800" dirty="0"/>
              <a:t> </a:t>
            </a:r>
            <a:r>
              <a:rPr lang="en-US" sz="2800" dirty="0" err="1"/>
              <a:t>znamenku</a:t>
            </a:r>
            <a:r>
              <a:rPr lang="en-US" sz="2800" dirty="0"/>
              <a:t> </a:t>
            </a:r>
            <a:r>
              <a:rPr lang="en-US" sz="2800" dirty="0" err="1"/>
              <a:t>sata</a:t>
            </a:r>
            <a:r>
              <a:rPr lang="en-US" sz="2800" dirty="0"/>
              <a:t> </a:t>
            </a:r>
            <a:r>
              <a:rPr lang="en-US" sz="2800" dirty="0" err="1"/>
              <a:t>pomoću</a:t>
            </a:r>
            <a:r>
              <a:rPr lang="en-US" sz="2800" dirty="0"/>
              <a:t> 7 </a:t>
            </a:r>
            <a:r>
              <a:rPr lang="en-US" sz="2800" dirty="0" err="1"/>
              <a:t>linijskih</a:t>
            </a:r>
            <a:r>
              <a:rPr lang="en-US" sz="2800" dirty="0"/>
              <a:t> </a:t>
            </a:r>
            <a:r>
              <a:rPr lang="en-US" sz="2800" dirty="0" err="1"/>
              <a:t>segmenata</a:t>
            </a:r>
            <a:r>
              <a:rPr lang="en-US" sz="2800" dirty="0"/>
              <a:t> </a:t>
            </a:r>
            <a:r>
              <a:rPr lang="en-US" sz="2800" dirty="0" err="1"/>
              <a:t>koji</a:t>
            </a:r>
            <a:r>
              <a:rPr lang="en-US" sz="2800" dirty="0"/>
              <a:t> </a:t>
            </a:r>
            <a:r>
              <a:rPr lang="en-US" sz="2800" dirty="0" err="1"/>
              <a:t>mogu</a:t>
            </a:r>
            <a:r>
              <a:rPr lang="en-US" sz="2800" dirty="0"/>
              <a:t> </a:t>
            </a:r>
            <a:r>
              <a:rPr lang="en-US" sz="2800" dirty="0" err="1"/>
              <a:t>svijetliti</a:t>
            </a:r>
            <a:r>
              <a:rPr lang="en-US" sz="2800" dirty="0"/>
              <a:t> </a:t>
            </a:r>
            <a:r>
              <a:rPr lang="en-US" sz="2800" dirty="0" err="1"/>
              <a:t>ili</a:t>
            </a:r>
            <a:r>
              <a:rPr lang="en-US" sz="2800" dirty="0"/>
              <a:t> ne.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ta-IN" sz="2800" dirty="0" smtClean="0"/>
          </a:p>
          <a:p>
            <a:pPr marL="0" indent="0">
              <a:buNone/>
            </a:pPr>
            <a:r>
              <a:rPr lang="en-US" sz="2800" dirty="0" smtClean="0"/>
              <a:t>Sat </a:t>
            </a:r>
            <a:r>
              <a:rPr lang="en-US" sz="2800" dirty="0" err="1"/>
              <a:t>prikazuje</a:t>
            </a:r>
            <a:r>
              <a:rPr lang="en-US" sz="2800" dirty="0"/>
              <a:t> </a:t>
            </a:r>
            <a:r>
              <a:rPr lang="en-US" sz="2800" dirty="0" err="1"/>
              <a:t>sljedeće</a:t>
            </a:r>
            <a:r>
              <a:rPr lang="en-US" sz="2800" dirty="0"/>
              <a:t>: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err="1"/>
              <a:t>Ako</a:t>
            </a:r>
            <a:r>
              <a:rPr lang="en-US" sz="2800" dirty="0"/>
              <a:t> </a:t>
            </a:r>
            <a:r>
              <a:rPr lang="en-US" sz="2800" dirty="0" err="1"/>
              <a:t>znamo</a:t>
            </a:r>
            <a:r>
              <a:rPr lang="en-US" sz="2800" dirty="0"/>
              <a:t> da sat </a:t>
            </a:r>
            <a:r>
              <a:rPr lang="en-US" sz="2800" dirty="0" err="1"/>
              <a:t>nije</a:t>
            </a:r>
            <a:r>
              <a:rPr lang="en-US" sz="2800" dirty="0"/>
              <a:t> </a:t>
            </a:r>
            <a:r>
              <a:rPr lang="en-US" sz="2800" dirty="0" err="1" smtClean="0"/>
              <a:t>ispravan</a:t>
            </a:r>
            <a:endParaRPr lang="ta-IN" sz="2800" dirty="0" smtClean="0"/>
          </a:p>
          <a:p>
            <a:pPr marL="0" indent="0">
              <a:buNone/>
            </a:pPr>
            <a:r>
              <a:rPr lang="en-US" sz="2800" dirty="0" err="1" smtClean="0"/>
              <a:t>i</a:t>
            </a:r>
            <a:r>
              <a:rPr lang="en-US" sz="2800" dirty="0" smtClean="0"/>
              <a:t> </a:t>
            </a:r>
            <a:r>
              <a:rPr lang="en-US" sz="2800" dirty="0"/>
              <a:t>da </a:t>
            </a:r>
            <a:r>
              <a:rPr lang="en-US" sz="2800" dirty="0" err="1"/>
              <a:t>točno</a:t>
            </a:r>
            <a:r>
              <a:rPr lang="en-US" sz="2800" dirty="0"/>
              <a:t> </a:t>
            </a:r>
            <a:r>
              <a:rPr lang="en-US" sz="2800" dirty="0" err="1"/>
              <a:t>jedan</a:t>
            </a:r>
            <a:r>
              <a:rPr lang="en-US" sz="2800" dirty="0"/>
              <a:t> segment </a:t>
            </a:r>
            <a:r>
              <a:rPr lang="en-US" sz="2800" dirty="0" err="1"/>
              <a:t>koji</a:t>
            </a:r>
            <a:r>
              <a:rPr lang="en-US" sz="2800" dirty="0"/>
              <a:t> bi </a:t>
            </a:r>
            <a:endParaRPr lang="ta-IN" sz="2800" dirty="0" smtClean="0"/>
          </a:p>
          <a:p>
            <a:pPr marL="0" indent="0">
              <a:buNone/>
            </a:pPr>
            <a:r>
              <a:rPr lang="en-US" sz="2800" dirty="0" err="1" smtClean="0"/>
              <a:t>trebao</a:t>
            </a:r>
            <a:r>
              <a:rPr lang="en-US" sz="2800" dirty="0" smtClean="0"/>
              <a:t> </a:t>
            </a:r>
            <a:r>
              <a:rPr lang="en-US" sz="2800" dirty="0" err="1"/>
              <a:t>svijetliti</a:t>
            </a:r>
            <a:r>
              <a:rPr lang="en-US" sz="2800" dirty="0"/>
              <a:t> - ne </a:t>
            </a:r>
            <a:r>
              <a:rPr lang="en-US" sz="2800" dirty="0" err="1"/>
              <a:t>svijetli</a:t>
            </a:r>
            <a:r>
              <a:rPr lang="en-US" sz="2800" dirty="0"/>
              <a:t>, </a:t>
            </a:r>
            <a:endParaRPr lang="ta-IN" sz="2800" dirty="0" smtClean="0"/>
          </a:p>
          <a:p>
            <a:pPr marL="0" indent="0">
              <a:buNone/>
            </a:pPr>
            <a:r>
              <a:rPr lang="en-US" sz="2800" dirty="0" err="1" smtClean="0"/>
              <a:t>koje</a:t>
            </a:r>
            <a:r>
              <a:rPr lang="en-US" sz="2800" dirty="0" smtClean="0"/>
              <a:t> </a:t>
            </a:r>
            <a:r>
              <a:rPr lang="en-US" sz="2800" dirty="0"/>
              <a:t>bi </a:t>
            </a:r>
            <a:r>
              <a:rPr lang="en-US" sz="2800" dirty="0" err="1"/>
              <a:t>točno</a:t>
            </a:r>
            <a:r>
              <a:rPr lang="en-US" sz="2800" dirty="0"/>
              <a:t> </a:t>
            </a:r>
            <a:r>
              <a:rPr lang="en-US" sz="2800" dirty="0" err="1"/>
              <a:t>vrijeme</a:t>
            </a:r>
            <a:r>
              <a:rPr lang="en-US" sz="2800" dirty="0"/>
              <a:t> sat </a:t>
            </a:r>
            <a:r>
              <a:rPr lang="en-US" sz="2800" dirty="0" err="1"/>
              <a:t>trebao</a:t>
            </a:r>
            <a:r>
              <a:rPr lang="en-US" sz="2800" dirty="0"/>
              <a:t> </a:t>
            </a:r>
            <a:endParaRPr lang="ta-IN" sz="2800" dirty="0" smtClean="0"/>
          </a:p>
          <a:p>
            <a:pPr marL="0" indent="0">
              <a:buNone/>
            </a:pPr>
            <a:r>
              <a:rPr lang="en-US" sz="2800" dirty="0" err="1" smtClean="0"/>
              <a:t>prikazivati</a:t>
            </a:r>
            <a:r>
              <a:rPr lang="en-US" sz="2800" dirty="0"/>
              <a:t>?</a:t>
            </a:r>
          </a:p>
        </p:txBody>
      </p:sp>
      <p:pic>
        <p:nvPicPr>
          <p:cNvPr id="4" name="Picture 3" descr="Screenshot 2016-09-07 09.54.5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119" y="1816086"/>
            <a:ext cx="3771900" cy="609600"/>
          </a:xfrm>
          <a:prstGeom prst="rect">
            <a:avLst/>
          </a:prstGeom>
        </p:spPr>
      </p:pic>
      <p:pic>
        <p:nvPicPr>
          <p:cNvPr id="5" name="Picture 4" descr="Screenshot 2016-09-07 09.55.0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056" y="2676826"/>
            <a:ext cx="2146300" cy="685800"/>
          </a:xfrm>
          <a:prstGeom prst="rect">
            <a:avLst/>
          </a:prstGeom>
        </p:spPr>
      </p:pic>
      <p:pic>
        <p:nvPicPr>
          <p:cNvPr id="6" name="Picture 5" descr="Screenshot 2016-09-07 09.55.1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244" y="3362626"/>
            <a:ext cx="2805838" cy="3277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979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780" y="1"/>
            <a:ext cx="8355019" cy="881027"/>
          </a:xfrm>
        </p:spPr>
        <p:txBody>
          <a:bodyPr>
            <a:normAutofit/>
          </a:bodyPr>
          <a:lstStyle/>
          <a:p>
            <a:r>
              <a:rPr lang="en-US" sz="4000" dirty="0" err="1"/>
              <a:t>Gusar</a:t>
            </a:r>
            <a:r>
              <a:rPr lang="en-US" sz="4000" dirty="0"/>
              <a:t> </a:t>
            </a:r>
            <a:r>
              <a:rPr lang="en-US" sz="4000" dirty="0" err="1"/>
              <a:t>i</a:t>
            </a:r>
            <a:r>
              <a:rPr lang="en-US" sz="4000" dirty="0"/>
              <a:t> </a:t>
            </a:r>
            <a:r>
              <a:rPr lang="en-US" sz="4000" dirty="0" err="1" smtClean="0"/>
              <a:t>policaja</a:t>
            </a:r>
            <a:r>
              <a:rPr lang="ta-IN" sz="4000" dirty="0" smtClean="0">
                <a:latin typeface="Calibri"/>
                <a:cs typeface="Calibri"/>
              </a:rPr>
              <a:t>c</a:t>
            </a:r>
            <a:endParaRPr lang="en-US" sz="4000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0255" y="800935"/>
            <a:ext cx="8672069" cy="585826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000" dirty="0" smtClean="0"/>
              <a:t>U </a:t>
            </a:r>
            <a:r>
              <a:rPr lang="en-US" sz="3000" dirty="0" err="1"/>
              <a:t>igri</a:t>
            </a:r>
            <a:r>
              <a:rPr lang="en-US" sz="3000" dirty="0"/>
              <a:t> </a:t>
            </a:r>
            <a:r>
              <a:rPr lang="en-US" sz="3000" dirty="0" err="1"/>
              <a:t>Gusar</a:t>
            </a:r>
            <a:r>
              <a:rPr lang="en-US" sz="3000" dirty="0"/>
              <a:t> </a:t>
            </a:r>
            <a:r>
              <a:rPr lang="en-US" sz="3000" dirty="0" err="1"/>
              <a:t>i</a:t>
            </a:r>
            <a:r>
              <a:rPr lang="en-US" sz="3000" dirty="0"/>
              <a:t> </a:t>
            </a:r>
            <a:r>
              <a:rPr lang="en-US" sz="3000" dirty="0" err="1" smtClean="0"/>
              <a:t>policaja</a:t>
            </a:r>
            <a:r>
              <a:rPr lang="ta-IN" sz="3000" dirty="0" smtClean="0">
                <a:latin typeface="Calibri"/>
                <a:cs typeface="Calibri"/>
              </a:rPr>
              <a:t>c</a:t>
            </a:r>
            <a:r>
              <a:rPr lang="en-US" sz="3000" dirty="0" smtClean="0"/>
              <a:t>, </a:t>
            </a:r>
            <a:r>
              <a:rPr lang="en-US" sz="3000" dirty="0" err="1" smtClean="0"/>
              <a:t>naizmjenično</a:t>
            </a:r>
            <a:r>
              <a:rPr lang="en-US" sz="3000" dirty="0" smtClean="0"/>
              <a:t> </a:t>
            </a:r>
            <a:r>
              <a:rPr lang="en-US" sz="3000" dirty="0"/>
              <a:t>se </a:t>
            </a:r>
            <a:r>
              <a:rPr lang="en-US" sz="3000" dirty="0" err="1"/>
              <a:t>pomjeraju</a:t>
            </a:r>
            <a:r>
              <a:rPr lang="en-US" sz="3000" dirty="0"/>
              <a:t> </a:t>
            </a:r>
            <a:r>
              <a:rPr lang="en-US" sz="3000" dirty="0" err="1" smtClean="0"/>
              <a:t>policajac</a:t>
            </a:r>
            <a:r>
              <a:rPr lang="ta-IN" sz="3000" dirty="0"/>
              <a:t> </a:t>
            </a:r>
            <a:r>
              <a:rPr lang="en-US" sz="3000" dirty="0" err="1" smtClean="0"/>
              <a:t>i</a:t>
            </a:r>
            <a:r>
              <a:rPr lang="en-US" sz="3000" dirty="0" smtClean="0"/>
              <a:t> </a:t>
            </a:r>
            <a:r>
              <a:rPr lang="en-US" sz="3000" dirty="0" err="1"/>
              <a:t>gusar</a:t>
            </a:r>
            <a:r>
              <a:rPr lang="en-US" sz="3000" dirty="0"/>
              <a:t>. </a:t>
            </a:r>
            <a:endParaRPr lang="ta-IN" sz="3000" dirty="0" smtClean="0"/>
          </a:p>
          <a:p>
            <a:pPr marL="0" indent="0">
              <a:buNone/>
            </a:pPr>
            <a:endParaRPr lang="ta-IN" sz="3000" dirty="0" smtClean="0"/>
          </a:p>
          <a:p>
            <a:pPr marL="0" indent="0">
              <a:buNone/>
            </a:pPr>
            <a:r>
              <a:rPr lang="en-US" sz="3000" dirty="0" err="1" smtClean="0"/>
              <a:t>Igru</a:t>
            </a:r>
            <a:r>
              <a:rPr lang="en-US" sz="3000" dirty="0" smtClean="0"/>
              <a:t> </a:t>
            </a:r>
            <a:r>
              <a:rPr lang="en-US" sz="3000" dirty="0" err="1"/>
              <a:t>započinje</a:t>
            </a:r>
            <a:r>
              <a:rPr lang="en-US" sz="3000" dirty="0"/>
              <a:t> </a:t>
            </a:r>
            <a:r>
              <a:rPr lang="en-US" sz="3000" dirty="0" err="1"/>
              <a:t>policajac</a:t>
            </a:r>
            <a:r>
              <a:rPr lang="en-US" sz="3000" dirty="0"/>
              <a:t>. </a:t>
            </a:r>
            <a:r>
              <a:rPr lang="en-US" sz="3000" dirty="0" err="1"/>
              <a:t>Kada</a:t>
            </a:r>
            <a:r>
              <a:rPr lang="en-US" sz="3000" dirty="0"/>
              <a:t> je </a:t>
            </a:r>
            <a:r>
              <a:rPr lang="en-US" sz="3000" dirty="0" smtClean="0">
                <a:latin typeface="Calibri"/>
                <a:cs typeface="Calibri"/>
              </a:rPr>
              <a:t>n</a:t>
            </a:r>
            <a:r>
              <a:rPr lang="ta-IN" sz="3000" dirty="0" smtClean="0">
                <a:latin typeface="Calibri"/>
                <a:cs typeface="Calibri"/>
              </a:rPr>
              <a:t>a</a:t>
            </a:r>
            <a:r>
              <a:rPr lang="en-US" sz="3000" dirty="0" smtClean="0">
                <a:latin typeface="Calibri"/>
                <a:cs typeface="Calibri"/>
              </a:rPr>
              <a:t> </a:t>
            </a:r>
            <a:endParaRPr lang="ta-IN" sz="3000" dirty="0" smtClean="0"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US" sz="3000" dirty="0" err="1" smtClean="0"/>
              <a:t>potezu</a:t>
            </a:r>
            <a:r>
              <a:rPr lang="en-US" sz="3000" dirty="0" smtClean="0"/>
              <a:t> </a:t>
            </a:r>
            <a:r>
              <a:rPr lang="en-US" sz="3000" dirty="0" err="1"/>
              <a:t>policajac</a:t>
            </a:r>
            <a:r>
              <a:rPr lang="en-US" sz="3000" dirty="0"/>
              <a:t>, </a:t>
            </a:r>
            <a:r>
              <a:rPr lang="en-US" sz="3000" dirty="0" err="1"/>
              <a:t>igrač</a:t>
            </a:r>
            <a:r>
              <a:rPr lang="en-US" sz="3000" dirty="0"/>
              <a:t> </a:t>
            </a:r>
            <a:r>
              <a:rPr lang="en-US" sz="3000" dirty="0" err="1"/>
              <a:t>ga</a:t>
            </a:r>
            <a:r>
              <a:rPr lang="en-US" sz="3000" dirty="0"/>
              <a:t> </a:t>
            </a:r>
            <a:r>
              <a:rPr lang="en-US" sz="3000" dirty="0" err="1"/>
              <a:t>pomiče</a:t>
            </a:r>
            <a:r>
              <a:rPr lang="en-US" sz="3000" dirty="0"/>
              <a:t> </a:t>
            </a:r>
            <a:r>
              <a:rPr lang="en-US" sz="3000" dirty="0" err="1"/>
              <a:t>na</a:t>
            </a:r>
            <a:r>
              <a:rPr lang="en-US" sz="3000" dirty="0"/>
              <a:t> </a:t>
            </a:r>
            <a:endParaRPr lang="ta-IN" sz="3000" dirty="0" smtClean="0"/>
          </a:p>
          <a:p>
            <a:pPr marL="0" indent="0">
              <a:buNone/>
            </a:pPr>
            <a:r>
              <a:rPr lang="en-US" sz="3000" dirty="0" err="1" smtClean="0"/>
              <a:t>bilo</a:t>
            </a:r>
            <a:r>
              <a:rPr lang="en-US" sz="3000" dirty="0" smtClean="0"/>
              <a:t> </a:t>
            </a:r>
            <a:r>
              <a:rPr lang="en-US" sz="3000" dirty="0" err="1"/>
              <a:t>koje</a:t>
            </a:r>
            <a:r>
              <a:rPr lang="en-US" sz="3000" dirty="0"/>
              <a:t> </a:t>
            </a:r>
            <a:r>
              <a:rPr lang="en-US" sz="3000" dirty="0" err="1" smtClean="0"/>
              <a:t>susjedno</a:t>
            </a:r>
            <a:r>
              <a:rPr lang="ta-IN" sz="3000" dirty="0"/>
              <a:t> </a:t>
            </a:r>
            <a:r>
              <a:rPr lang="en-US" sz="3000" dirty="0" err="1" smtClean="0"/>
              <a:t>polje</a:t>
            </a:r>
            <a:r>
              <a:rPr lang="en-US" sz="3000" dirty="0"/>
              <a:t>. </a:t>
            </a:r>
            <a:r>
              <a:rPr lang="en-US" sz="3000" dirty="0" err="1"/>
              <a:t>Gusar</a:t>
            </a:r>
            <a:r>
              <a:rPr lang="en-US" sz="3000" dirty="0"/>
              <a:t> je </a:t>
            </a:r>
            <a:r>
              <a:rPr lang="en-US" sz="3000" dirty="0" err="1"/>
              <a:t>brži</a:t>
            </a:r>
            <a:r>
              <a:rPr lang="en-US" sz="3000" dirty="0"/>
              <a:t> </a:t>
            </a:r>
            <a:endParaRPr lang="ta-IN" sz="3000" dirty="0" smtClean="0"/>
          </a:p>
          <a:p>
            <a:pPr marL="0" indent="0">
              <a:buNone/>
            </a:pPr>
            <a:r>
              <a:rPr lang="en-US" sz="3000" dirty="0" smtClean="0"/>
              <a:t>od </a:t>
            </a:r>
            <a:r>
              <a:rPr lang="en-US" sz="3000" dirty="0" err="1"/>
              <a:t>policajca</a:t>
            </a:r>
            <a:r>
              <a:rPr lang="en-US" sz="3000" dirty="0"/>
              <a:t> </a:t>
            </a:r>
            <a:r>
              <a:rPr lang="en-US" sz="3000" dirty="0" err="1"/>
              <a:t>i</a:t>
            </a:r>
            <a:r>
              <a:rPr lang="en-US" sz="3000" dirty="0"/>
              <a:t> </a:t>
            </a:r>
            <a:r>
              <a:rPr lang="en-US" sz="3000" dirty="0" err="1"/>
              <a:t>pomiče</a:t>
            </a:r>
            <a:r>
              <a:rPr lang="en-US" sz="3000" dirty="0"/>
              <a:t> se </a:t>
            </a:r>
            <a:r>
              <a:rPr lang="en-US" sz="3000" dirty="0" err="1"/>
              <a:t>za</a:t>
            </a:r>
            <a:r>
              <a:rPr lang="en-US" sz="3000" dirty="0"/>
              <a:t> </a:t>
            </a:r>
            <a:r>
              <a:rPr lang="en-US" sz="3000" dirty="0" err="1"/>
              <a:t>dva</a:t>
            </a:r>
            <a:r>
              <a:rPr lang="en-US" sz="3000" dirty="0"/>
              <a:t> </a:t>
            </a:r>
            <a:r>
              <a:rPr lang="en-US" sz="3000" dirty="0" err="1"/>
              <a:t>polja</a:t>
            </a:r>
            <a:r>
              <a:rPr lang="en-US" sz="3000" dirty="0"/>
              <a:t>. </a:t>
            </a:r>
          </a:p>
          <a:p>
            <a:pPr marL="0" indent="0">
              <a:buNone/>
            </a:pPr>
            <a:r>
              <a:rPr lang="en-US" sz="3000" dirty="0" err="1"/>
              <a:t>Policajac</a:t>
            </a:r>
            <a:r>
              <a:rPr lang="en-US" sz="3000" dirty="0"/>
              <a:t> se ne </a:t>
            </a:r>
            <a:r>
              <a:rPr lang="en-US" sz="3000" dirty="0" err="1"/>
              <a:t>može</a:t>
            </a:r>
            <a:r>
              <a:rPr lang="en-US" sz="3000" dirty="0"/>
              <a:t> </a:t>
            </a:r>
            <a:r>
              <a:rPr lang="en-US" sz="3000" dirty="0" err="1"/>
              <a:t>pomaknuti</a:t>
            </a:r>
            <a:r>
              <a:rPr lang="en-US" sz="3000" dirty="0"/>
              <a:t> </a:t>
            </a:r>
            <a:r>
              <a:rPr lang="en-US" sz="3000" dirty="0" err="1"/>
              <a:t>ako</a:t>
            </a:r>
            <a:r>
              <a:rPr lang="en-US" sz="3000" dirty="0"/>
              <a:t> je </a:t>
            </a:r>
            <a:endParaRPr lang="ta-IN" sz="3000" dirty="0" smtClean="0"/>
          </a:p>
          <a:p>
            <a:pPr marL="0" indent="0">
              <a:buNone/>
            </a:pPr>
            <a:r>
              <a:rPr lang="en-US" sz="3000" dirty="0" err="1" smtClean="0"/>
              <a:t>susjedno</a:t>
            </a:r>
            <a:r>
              <a:rPr lang="en-US" sz="3000" dirty="0" smtClean="0"/>
              <a:t> </a:t>
            </a:r>
            <a:r>
              <a:rPr lang="en-US" sz="3000" dirty="0" err="1"/>
              <a:t>polje</a:t>
            </a:r>
            <a:r>
              <a:rPr lang="en-US" sz="3000" dirty="0"/>
              <a:t> </a:t>
            </a:r>
            <a:r>
              <a:rPr lang="en-US" sz="3000" dirty="0" err="1"/>
              <a:t>zauzeto</a:t>
            </a:r>
            <a:r>
              <a:rPr lang="en-US" sz="3000" dirty="0"/>
              <a:t>, </a:t>
            </a:r>
            <a:r>
              <a:rPr lang="en-US" sz="3000" dirty="0" err="1"/>
              <a:t>neovisno</a:t>
            </a:r>
            <a:r>
              <a:rPr lang="en-US" sz="3000" dirty="0"/>
              <a:t> o </a:t>
            </a:r>
            <a:r>
              <a:rPr lang="en-US" sz="3000" dirty="0" smtClean="0"/>
              <a:t>tome</a:t>
            </a:r>
            <a:endParaRPr lang="ta-IN" sz="3000" dirty="0" smtClean="0"/>
          </a:p>
          <a:p>
            <a:pPr marL="0" indent="0">
              <a:buNone/>
            </a:pPr>
            <a:r>
              <a:rPr lang="en-US" sz="3000" dirty="0" err="1" smtClean="0"/>
              <a:t>nalazi</a:t>
            </a:r>
            <a:r>
              <a:rPr lang="en-US" sz="3000" dirty="0" smtClean="0"/>
              <a:t> </a:t>
            </a:r>
            <a:r>
              <a:rPr lang="en-US" sz="3000" dirty="0"/>
              <a:t>li se </a:t>
            </a:r>
            <a:r>
              <a:rPr lang="en-US" sz="3000" dirty="0" err="1"/>
              <a:t>na</a:t>
            </a:r>
            <a:r>
              <a:rPr lang="en-US" sz="3000" dirty="0"/>
              <a:t> </a:t>
            </a:r>
            <a:r>
              <a:rPr lang="en-US" sz="3000" dirty="0" err="1"/>
              <a:t>njemu</a:t>
            </a:r>
            <a:r>
              <a:rPr lang="en-US" sz="3000" dirty="0"/>
              <a:t> </a:t>
            </a:r>
            <a:r>
              <a:rPr lang="en-US" sz="3000" dirty="0" err="1"/>
              <a:t>policajac</a:t>
            </a:r>
            <a:r>
              <a:rPr lang="en-US" sz="3000" dirty="0"/>
              <a:t> </a:t>
            </a:r>
            <a:r>
              <a:rPr lang="en-US" sz="3000" dirty="0" err="1"/>
              <a:t>ili</a:t>
            </a:r>
            <a:r>
              <a:rPr lang="en-US" sz="3000" dirty="0"/>
              <a:t> </a:t>
            </a:r>
            <a:r>
              <a:rPr lang="en-US" sz="3000" dirty="0" err="1"/>
              <a:t>gusar</a:t>
            </a:r>
            <a:r>
              <a:rPr lang="en-US" sz="3000" dirty="0"/>
              <a:t>. </a:t>
            </a:r>
          </a:p>
          <a:p>
            <a:pPr marL="0" indent="0">
              <a:buNone/>
            </a:pPr>
            <a:endParaRPr lang="ta-IN" dirty="0" smtClean="0"/>
          </a:p>
          <a:p>
            <a:pPr marL="0" indent="0">
              <a:buNone/>
            </a:pPr>
            <a:r>
              <a:rPr lang="en-US" dirty="0" err="1" smtClean="0"/>
              <a:t>Igra</a:t>
            </a:r>
            <a:r>
              <a:rPr lang="en-US" dirty="0" smtClean="0"/>
              <a:t> </a:t>
            </a:r>
            <a:r>
              <a:rPr lang="en-US" dirty="0" err="1"/>
              <a:t>završava</a:t>
            </a:r>
            <a:r>
              <a:rPr lang="en-US" dirty="0"/>
              <a:t> </a:t>
            </a:r>
            <a:r>
              <a:rPr lang="en-US" dirty="0" err="1"/>
              <a:t>kad</a:t>
            </a:r>
            <a:r>
              <a:rPr lang="en-US" dirty="0"/>
              <a:t> se </a:t>
            </a:r>
            <a:r>
              <a:rPr lang="en-US" dirty="0" err="1"/>
              <a:t>gusar</a:t>
            </a:r>
            <a:r>
              <a:rPr lang="en-US" dirty="0"/>
              <a:t> </a:t>
            </a:r>
            <a:r>
              <a:rPr lang="en-US" dirty="0" err="1"/>
              <a:t>treba</a:t>
            </a:r>
            <a:r>
              <a:rPr lang="en-US" dirty="0"/>
              <a:t> </a:t>
            </a:r>
            <a:r>
              <a:rPr lang="en-US" dirty="0" err="1"/>
              <a:t>pomjeriti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mjesto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kojem</a:t>
            </a:r>
            <a:r>
              <a:rPr lang="en-US" dirty="0"/>
              <a:t> </a:t>
            </a:r>
            <a:r>
              <a:rPr lang="en-US" dirty="0" err="1"/>
              <a:t>stoji</a:t>
            </a:r>
            <a:r>
              <a:rPr lang="en-US" dirty="0"/>
              <a:t> </a:t>
            </a:r>
            <a:r>
              <a:rPr lang="en-US" dirty="0" err="1"/>
              <a:t>policajac</a:t>
            </a:r>
            <a:r>
              <a:rPr lang="en-US" dirty="0"/>
              <a:t>. </a:t>
            </a:r>
          </a:p>
          <a:p>
            <a:pPr marL="0" indent="0">
              <a:buNone/>
            </a:pPr>
            <a:endParaRPr lang="ta-IN" dirty="0" smtClean="0"/>
          </a:p>
        </p:txBody>
      </p:sp>
      <p:pic>
        <p:nvPicPr>
          <p:cNvPr id="4" name="Picture 3" descr="Screenshot 2016-09-07 10.00.2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7603" y="1784032"/>
            <a:ext cx="3035300" cy="313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054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indent="0"/>
            <a:r>
              <a:rPr lang="en-US" dirty="0" err="1"/>
              <a:t>Koliko</a:t>
            </a:r>
            <a:r>
              <a:rPr lang="en-US" dirty="0"/>
              <a:t> je </a:t>
            </a:r>
            <a:r>
              <a:rPr lang="en-US" dirty="0" err="1"/>
              <a:t>poteza</a:t>
            </a:r>
            <a:r>
              <a:rPr lang="en-US" dirty="0"/>
              <a:t> </a:t>
            </a:r>
            <a:r>
              <a:rPr lang="en-US" dirty="0" err="1"/>
              <a:t>potrebno</a:t>
            </a:r>
            <a:r>
              <a:rPr lang="en-US" dirty="0"/>
              <a:t> </a:t>
            </a:r>
            <a:r>
              <a:rPr lang="en-US" dirty="0" err="1"/>
              <a:t>policajcu</a:t>
            </a:r>
            <a:r>
              <a:rPr lang="en-US" dirty="0"/>
              <a:t> da bi </a:t>
            </a:r>
            <a:r>
              <a:rPr lang="en-US" dirty="0" err="1"/>
              <a:t>uhvatio</a:t>
            </a:r>
            <a:r>
              <a:rPr lang="en-US" dirty="0"/>
              <a:t> </a:t>
            </a:r>
            <a:r>
              <a:rPr lang="en-US" dirty="0" err="1"/>
              <a:t>gusara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lphaLcParenR"/>
            </a:pPr>
            <a:r>
              <a:rPr lang="en-US" sz="2800" dirty="0" err="1" smtClean="0"/>
              <a:t>Policajac</a:t>
            </a:r>
            <a:r>
              <a:rPr lang="en-US" sz="2800" dirty="0" smtClean="0"/>
              <a:t> </a:t>
            </a:r>
            <a:r>
              <a:rPr lang="en-US" sz="2800" dirty="0" err="1"/>
              <a:t>će</a:t>
            </a:r>
            <a:r>
              <a:rPr lang="en-US" sz="2800" dirty="0"/>
              <a:t> </a:t>
            </a:r>
            <a:r>
              <a:rPr lang="en-US" sz="2800" dirty="0" err="1"/>
              <a:t>uhvatiti</a:t>
            </a:r>
            <a:r>
              <a:rPr lang="en-US" sz="2800" dirty="0"/>
              <a:t> </a:t>
            </a:r>
            <a:r>
              <a:rPr lang="en-US" sz="2800" dirty="0" err="1"/>
              <a:t>gusara</a:t>
            </a:r>
            <a:r>
              <a:rPr lang="en-US" sz="2800" dirty="0"/>
              <a:t> </a:t>
            </a:r>
            <a:r>
              <a:rPr lang="en-US" sz="2800" dirty="0" err="1"/>
              <a:t>nakon</a:t>
            </a:r>
            <a:r>
              <a:rPr lang="en-US" sz="2800" dirty="0"/>
              <a:t> 2 </a:t>
            </a:r>
            <a:r>
              <a:rPr lang="en-US" sz="2800" dirty="0" err="1"/>
              <a:t>pomjeranja</a:t>
            </a:r>
            <a:r>
              <a:rPr lang="en-US" sz="2800" dirty="0" smtClean="0"/>
              <a:t>.</a:t>
            </a:r>
            <a:endParaRPr lang="en-US" sz="2800" dirty="0"/>
          </a:p>
          <a:p>
            <a:pPr marL="514350" indent="-514350">
              <a:buFont typeface="+mj-lt"/>
              <a:buAutoNum type="alphaLcParenR"/>
            </a:pPr>
            <a:r>
              <a:rPr lang="en-US" sz="2800" dirty="0" err="1" smtClean="0"/>
              <a:t>Policajac</a:t>
            </a:r>
            <a:r>
              <a:rPr lang="en-US" sz="2800" dirty="0" smtClean="0"/>
              <a:t> </a:t>
            </a:r>
            <a:r>
              <a:rPr lang="en-US" sz="2800" dirty="0" err="1"/>
              <a:t>će</a:t>
            </a:r>
            <a:r>
              <a:rPr lang="en-US" sz="2800" dirty="0"/>
              <a:t> </a:t>
            </a:r>
            <a:r>
              <a:rPr lang="en-US" sz="2800" dirty="0" err="1"/>
              <a:t>uhvatiti</a:t>
            </a:r>
            <a:r>
              <a:rPr lang="en-US" sz="2800" dirty="0"/>
              <a:t> </a:t>
            </a:r>
            <a:r>
              <a:rPr lang="en-US" sz="2800" dirty="0" err="1"/>
              <a:t>gusara</a:t>
            </a:r>
            <a:r>
              <a:rPr lang="en-US" sz="2800" dirty="0"/>
              <a:t> </a:t>
            </a:r>
            <a:r>
              <a:rPr lang="en-US" sz="2800" dirty="0" err="1"/>
              <a:t>nakon</a:t>
            </a:r>
            <a:r>
              <a:rPr lang="en-US" sz="2800" dirty="0"/>
              <a:t> 3 </a:t>
            </a:r>
            <a:r>
              <a:rPr lang="en-US" sz="2800" dirty="0" err="1" smtClean="0"/>
              <a:t>pomjeranja</a:t>
            </a:r>
            <a:r>
              <a:rPr lang="en-US" sz="2800" dirty="0" smtClean="0"/>
              <a:t>.</a:t>
            </a:r>
            <a:endParaRPr lang="ta-IN" sz="2800" dirty="0"/>
          </a:p>
          <a:p>
            <a:pPr marL="514350" indent="-514350">
              <a:buFont typeface="+mj-lt"/>
              <a:buAutoNum type="alphaLcParenR"/>
            </a:pPr>
            <a:r>
              <a:rPr lang="en-US" sz="2800" dirty="0" err="1" smtClean="0"/>
              <a:t>Policajac</a:t>
            </a:r>
            <a:r>
              <a:rPr lang="en-US" sz="2800" dirty="0" smtClean="0"/>
              <a:t> </a:t>
            </a:r>
            <a:r>
              <a:rPr lang="en-US" sz="2800" dirty="0" err="1"/>
              <a:t>će</a:t>
            </a:r>
            <a:r>
              <a:rPr lang="en-US" sz="2800" dirty="0"/>
              <a:t> </a:t>
            </a:r>
            <a:r>
              <a:rPr lang="en-US" sz="2800" dirty="0" err="1"/>
              <a:t>uhvatiti</a:t>
            </a:r>
            <a:r>
              <a:rPr lang="en-US" sz="2800" dirty="0"/>
              <a:t> </a:t>
            </a:r>
            <a:r>
              <a:rPr lang="en-US" sz="2800" dirty="0" err="1"/>
              <a:t>gusara</a:t>
            </a:r>
            <a:r>
              <a:rPr lang="en-US" sz="2800" dirty="0"/>
              <a:t> </a:t>
            </a:r>
            <a:r>
              <a:rPr lang="en-US" sz="2800" dirty="0" err="1"/>
              <a:t>nakon</a:t>
            </a:r>
            <a:r>
              <a:rPr lang="en-US" sz="2800" dirty="0"/>
              <a:t> 5 </a:t>
            </a:r>
            <a:r>
              <a:rPr lang="en-US" sz="2800" dirty="0" err="1" smtClean="0"/>
              <a:t>pomjeranja</a:t>
            </a:r>
            <a:r>
              <a:rPr lang="en-US" sz="2800" dirty="0" smtClean="0"/>
              <a:t>.</a:t>
            </a:r>
            <a:endParaRPr lang="ta-IN" sz="2800" dirty="0"/>
          </a:p>
          <a:p>
            <a:pPr marL="514350" indent="-514350">
              <a:buFont typeface="+mj-lt"/>
              <a:buAutoNum type="alphaLcParenR"/>
            </a:pPr>
            <a:r>
              <a:rPr lang="en-US" sz="2800" dirty="0" err="1" smtClean="0"/>
              <a:t>Policajac</a:t>
            </a:r>
            <a:r>
              <a:rPr lang="en-US" sz="2800" dirty="0" smtClean="0"/>
              <a:t> </a:t>
            </a:r>
            <a:r>
              <a:rPr lang="en-US" sz="2800" dirty="0" err="1"/>
              <a:t>nikada</a:t>
            </a:r>
            <a:r>
              <a:rPr lang="en-US" sz="2800" dirty="0"/>
              <a:t> </a:t>
            </a:r>
            <a:r>
              <a:rPr lang="en-US" sz="2800" dirty="0" err="1"/>
              <a:t>neće</a:t>
            </a:r>
            <a:r>
              <a:rPr lang="en-US" sz="2800" dirty="0"/>
              <a:t> </a:t>
            </a:r>
            <a:r>
              <a:rPr lang="en-US" sz="2800" dirty="0" err="1"/>
              <a:t>uhvatiti</a:t>
            </a:r>
            <a:r>
              <a:rPr lang="en-US" sz="2800" dirty="0"/>
              <a:t> </a:t>
            </a:r>
            <a:r>
              <a:rPr lang="en-US" sz="2800" dirty="0" err="1"/>
              <a:t>gusara</a:t>
            </a:r>
            <a:r>
              <a:rPr lang="en-US" sz="2800" dirty="0" smtClean="0"/>
              <a:t>.</a:t>
            </a:r>
            <a:endParaRPr lang="ta-IN" sz="2800" dirty="0" smtClean="0"/>
          </a:p>
        </p:txBody>
      </p:sp>
      <p:pic>
        <p:nvPicPr>
          <p:cNvPr id="4" name="Picture 3" descr="Screenshot 2016-09-07 10.00.2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048" y="3721100"/>
            <a:ext cx="3035300" cy="313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6573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7353" y="91536"/>
            <a:ext cx="8299447" cy="617863"/>
          </a:xfrm>
        </p:spPr>
        <p:txBody>
          <a:bodyPr>
            <a:normAutofit fontScale="90000"/>
          </a:bodyPr>
          <a:lstStyle/>
          <a:p>
            <a:r>
              <a:rPr lang="en-US" sz="4000" dirty="0" err="1"/>
              <a:t>Haljina</a:t>
            </a:r>
            <a:r>
              <a:rPr lang="en-US" sz="4000" dirty="0"/>
              <a:t> </a:t>
            </a:r>
            <a:r>
              <a:rPr lang="en-US" sz="4000" dirty="0" err="1"/>
              <a:t>iz</a:t>
            </a:r>
            <a:r>
              <a:rPr lang="en-US" sz="4000" dirty="0"/>
              <a:t> </a:t>
            </a:r>
            <a:r>
              <a:rPr lang="en-US" sz="4000" dirty="0" err="1" smtClean="0"/>
              <a:t>snova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577" y="709399"/>
            <a:ext cx="8412223" cy="54167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Katarina </a:t>
            </a:r>
            <a:r>
              <a:rPr lang="en-US" sz="2800" dirty="0" err="1"/>
              <a:t>želu</a:t>
            </a:r>
            <a:r>
              <a:rPr lang="en-US" sz="2800" dirty="0"/>
              <a:t> </a:t>
            </a:r>
            <a:r>
              <a:rPr lang="en-US" sz="2800" dirty="0" err="1"/>
              <a:t>kupiti</a:t>
            </a:r>
            <a:r>
              <a:rPr lang="en-US" sz="2800" dirty="0"/>
              <a:t> </a:t>
            </a:r>
            <a:r>
              <a:rPr lang="en-US" sz="2800" dirty="0" err="1"/>
              <a:t>haljinu</a:t>
            </a:r>
            <a:r>
              <a:rPr lang="en-US" sz="2800" dirty="0"/>
              <a:t> </a:t>
            </a:r>
            <a:r>
              <a:rPr lang="en-US" sz="2800" dirty="0" err="1"/>
              <a:t>iz</a:t>
            </a:r>
            <a:r>
              <a:rPr lang="en-US" sz="2800" dirty="0"/>
              <a:t> </a:t>
            </a:r>
            <a:r>
              <a:rPr lang="en-US" sz="2800" dirty="0" err="1"/>
              <a:t>snova</a:t>
            </a:r>
            <a:r>
              <a:rPr lang="en-US" sz="2800" dirty="0"/>
              <a:t>.</a:t>
            </a:r>
          </a:p>
          <a:p>
            <a:pPr marL="0" indent="0">
              <a:buNone/>
            </a:pPr>
            <a:r>
              <a:rPr lang="en-US" sz="2800" dirty="0" err="1"/>
              <a:t>Haljina</a:t>
            </a:r>
            <a:r>
              <a:rPr lang="en-US" sz="2800" dirty="0"/>
              <a:t> </a:t>
            </a:r>
            <a:r>
              <a:rPr lang="en-US" sz="2800" dirty="0" err="1"/>
              <a:t>mora</a:t>
            </a:r>
            <a:r>
              <a:rPr lang="en-US" sz="2800" dirty="0"/>
              <a:t> </a:t>
            </a:r>
            <a:r>
              <a:rPr lang="en-US" sz="2800" dirty="0" err="1"/>
              <a:t>imati</a:t>
            </a:r>
            <a:r>
              <a:rPr lang="en-US" sz="2800" dirty="0"/>
              <a:t>:</a:t>
            </a:r>
          </a:p>
          <a:p>
            <a:r>
              <a:rPr lang="en-US" sz="2800" dirty="0" err="1"/>
              <a:t>kratke</a:t>
            </a:r>
            <a:r>
              <a:rPr lang="en-US" sz="2800" dirty="0"/>
              <a:t> </a:t>
            </a:r>
            <a:r>
              <a:rPr lang="en-US" sz="2800" dirty="0" err="1"/>
              <a:t>rukave</a:t>
            </a:r>
            <a:r>
              <a:rPr lang="en-US" sz="2800" dirty="0"/>
              <a:t>,</a:t>
            </a:r>
          </a:p>
          <a:p>
            <a:r>
              <a:rPr lang="en-US" sz="2800" dirty="0" err="1"/>
              <a:t>više</a:t>
            </a:r>
            <a:r>
              <a:rPr lang="en-US" sz="2800" dirty="0"/>
              <a:t> od 3 </a:t>
            </a:r>
            <a:r>
              <a:rPr lang="en-US" sz="2800" dirty="0" err="1"/>
              <a:t>gumba</a:t>
            </a:r>
            <a:r>
              <a:rPr lang="en-US" sz="2800" dirty="0"/>
              <a:t>,</a:t>
            </a:r>
          </a:p>
          <a:p>
            <a:r>
              <a:rPr lang="en-US" sz="2800" dirty="0" err="1"/>
              <a:t>zvjezdice</a:t>
            </a:r>
            <a:r>
              <a:rPr lang="en-US" sz="2800" dirty="0"/>
              <a:t> </a:t>
            </a:r>
            <a:r>
              <a:rPr lang="en-US" sz="2800" dirty="0" err="1"/>
              <a:t>na</a:t>
            </a:r>
            <a:r>
              <a:rPr lang="en-US" sz="2800" dirty="0"/>
              <a:t> </a:t>
            </a:r>
            <a:r>
              <a:rPr lang="en-US" sz="2800" dirty="0" err="1"/>
              <a:t>rukavima</a:t>
            </a:r>
            <a:r>
              <a:rPr lang="en-US" sz="2800" dirty="0"/>
              <a:t>.</a:t>
            </a:r>
          </a:p>
          <a:p>
            <a:pPr marL="0" indent="0">
              <a:buNone/>
            </a:pPr>
            <a:r>
              <a:rPr lang="en-US" sz="2800" dirty="0" err="1"/>
              <a:t>Trgovine</a:t>
            </a:r>
            <a:r>
              <a:rPr lang="en-US" sz="2800" dirty="0"/>
              <a:t> u </a:t>
            </a:r>
            <a:r>
              <a:rPr lang="en-US" sz="2800" dirty="0" err="1"/>
              <a:t>Beavergradu</a:t>
            </a:r>
            <a:r>
              <a:rPr lang="en-US" sz="2800" dirty="0"/>
              <a:t> </a:t>
            </a:r>
            <a:r>
              <a:rPr lang="en-US" sz="2800" dirty="0" err="1"/>
              <a:t>imaju</a:t>
            </a:r>
            <a:r>
              <a:rPr lang="en-US" sz="2800" dirty="0"/>
              <a:t> </a:t>
            </a:r>
            <a:r>
              <a:rPr lang="en-US" sz="2800" dirty="0" smtClean="0"/>
              <a:t>u </a:t>
            </a:r>
            <a:r>
              <a:rPr lang="en-US" sz="2800" dirty="0" err="1"/>
              <a:t>ponudi</a:t>
            </a:r>
            <a:r>
              <a:rPr lang="en-US" sz="2800" dirty="0"/>
              <a:t> </a:t>
            </a:r>
            <a:r>
              <a:rPr lang="en-US" sz="2800" dirty="0" err="1"/>
              <a:t>sljedeće</a:t>
            </a:r>
            <a:r>
              <a:rPr lang="en-US" sz="2800" dirty="0"/>
              <a:t> </a:t>
            </a:r>
            <a:r>
              <a:rPr lang="en-US" sz="2800" dirty="0" err="1"/>
              <a:t>haljine</a:t>
            </a:r>
            <a:r>
              <a:rPr lang="en-US" sz="2800" dirty="0"/>
              <a:t>:</a:t>
            </a:r>
          </a:p>
        </p:txBody>
      </p:sp>
      <p:pic>
        <p:nvPicPr>
          <p:cNvPr id="4" name="Picture 3" descr="Screenshot 2016-09-07 10.07.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53" y="3900281"/>
            <a:ext cx="3983004" cy="23288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6291" y="3900281"/>
            <a:ext cx="427883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U </a:t>
            </a:r>
            <a:r>
              <a:rPr lang="en-US" sz="2800" dirty="0" err="1"/>
              <a:t>kojoj</a:t>
            </a:r>
            <a:r>
              <a:rPr lang="en-US" sz="2800" dirty="0"/>
              <a:t> se od </a:t>
            </a:r>
            <a:r>
              <a:rPr lang="en-US" sz="2800" dirty="0" err="1"/>
              <a:t>ovih</a:t>
            </a:r>
            <a:r>
              <a:rPr lang="en-US" sz="2800" dirty="0"/>
              <a:t> </a:t>
            </a:r>
            <a:r>
              <a:rPr lang="en-US" sz="2800" dirty="0" err="1"/>
              <a:t>trgovina</a:t>
            </a:r>
            <a:r>
              <a:rPr lang="en-US" sz="2800" dirty="0"/>
              <a:t> </a:t>
            </a:r>
            <a:r>
              <a:rPr lang="en-US" sz="2800" dirty="0" err="1"/>
              <a:t>nalazi</a:t>
            </a:r>
            <a:r>
              <a:rPr lang="en-US" sz="2800" dirty="0"/>
              <a:t> </a:t>
            </a:r>
            <a:r>
              <a:rPr lang="en-US" sz="2800" dirty="0" err="1"/>
              <a:t>Katarinina</a:t>
            </a:r>
            <a:r>
              <a:rPr lang="en-US" sz="2800" dirty="0"/>
              <a:t> </a:t>
            </a:r>
            <a:r>
              <a:rPr lang="en-US" sz="2800" dirty="0" err="1"/>
              <a:t>haljina</a:t>
            </a:r>
            <a:r>
              <a:rPr lang="en-US" sz="2800" dirty="0"/>
              <a:t>?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 smtClean="0"/>
              <a:t>B</a:t>
            </a:r>
            <a:r>
              <a:rPr lang="en-US" sz="2800" dirty="0"/>
              <a:t>&amp;</a:t>
            </a:r>
            <a:r>
              <a:rPr lang="en-US" sz="2800" dirty="0" smtClean="0"/>
              <a:t>B</a:t>
            </a:r>
            <a:endParaRPr lang="ta-IN" sz="2800" dirty="0"/>
          </a:p>
          <a:p>
            <a:pPr marL="285750" indent="-285750">
              <a:buFont typeface="Arial"/>
              <a:buChar char="•"/>
            </a:pPr>
            <a:r>
              <a:rPr lang="en-US" sz="2800" dirty="0" err="1" smtClean="0"/>
              <a:t>BeaverYorker</a:t>
            </a:r>
            <a:endParaRPr lang="ta-IN" sz="2800" dirty="0"/>
          </a:p>
          <a:p>
            <a:pPr marL="285750" indent="-285750">
              <a:buFont typeface="Arial"/>
              <a:buChar char="•"/>
            </a:pPr>
            <a:r>
              <a:rPr lang="en-US" sz="2800" dirty="0" err="1" smtClean="0"/>
              <a:t>BeaverNova</a:t>
            </a:r>
            <a:endParaRPr lang="ta-IN" sz="2800" dirty="0"/>
          </a:p>
          <a:p>
            <a:pPr marL="285750" indent="-285750">
              <a:buFont typeface="Arial"/>
              <a:buChar char="•"/>
            </a:pPr>
            <a:r>
              <a:rPr lang="en-US" sz="2800" dirty="0" smtClean="0"/>
              <a:t>Tom </a:t>
            </a:r>
            <a:r>
              <a:rPr lang="en-US" sz="2800" dirty="0" err="1"/>
              <a:t>Teaver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050667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Jezera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26796"/>
            <a:ext cx="8229600" cy="51993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err="1" smtClean="0"/>
              <a:t>Dabar</a:t>
            </a:r>
            <a:r>
              <a:rPr lang="en-US" sz="2800" dirty="0" smtClean="0"/>
              <a:t> </a:t>
            </a:r>
            <a:r>
              <a:rPr lang="en-US" sz="2800" dirty="0"/>
              <a:t>ide u </a:t>
            </a:r>
            <a:r>
              <a:rPr lang="en-US" sz="2800" dirty="0" err="1"/>
              <a:t>posjet</a:t>
            </a:r>
            <a:r>
              <a:rPr lang="en-US" sz="2800" dirty="0"/>
              <a:t> </a:t>
            </a:r>
            <a:r>
              <a:rPr lang="en-US" sz="2800" dirty="0" err="1"/>
              <a:t>prijateljima</a:t>
            </a:r>
            <a:r>
              <a:rPr lang="en-US" sz="2800" dirty="0"/>
              <a:t> </a:t>
            </a:r>
            <a:r>
              <a:rPr lang="en-US" sz="2800" dirty="0" err="1"/>
              <a:t>koji</a:t>
            </a:r>
            <a:r>
              <a:rPr lang="en-US" sz="2800" dirty="0"/>
              <a:t> </a:t>
            </a:r>
            <a:r>
              <a:rPr lang="en-US" sz="2800" dirty="0" err="1"/>
              <a:t>žive</a:t>
            </a:r>
            <a:r>
              <a:rPr lang="en-US" sz="2800" dirty="0"/>
              <a:t> u 8 </a:t>
            </a:r>
            <a:r>
              <a:rPr lang="en-US" sz="2800" dirty="0" err="1"/>
              <a:t>jezera</a:t>
            </a:r>
            <a:r>
              <a:rPr lang="en-US" sz="2800" dirty="0"/>
              <a:t>. </a:t>
            </a:r>
            <a:r>
              <a:rPr lang="en-US" sz="2800" dirty="0" err="1"/>
              <a:t>Iz</a:t>
            </a:r>
            <a:r>
              <a:rPr lang="en-US" sz="2800" dirty="0"/>
              <a:t> </a:t>
            </a:r>
            <a:r>
              <a:rPr lang="en-US" sz="2800" dirty="0" err="1"/>
              <a:t>svakog</a:t>
            </a:r>
            <a:r>
              <a:rPr lang="en-US" sz="2800" dirty="0"/>
              <a:t> </a:t>
            </a:r>
            <a:r>
              <a:rPr lang="en-US" sz="2800" dirty="0" err="1"/>
              <a:t>jezera</a:t>
            </a:r>
            <a:r>
              <a:rPr lang="en-US" sz="2800" dirty="0"/>
              <a:t> </a:t>
            </a:r>
            <a:r>
              <a:rPr lang="en-US" sz="2800" dirty="0" err="1"/>
              <a:t>može</a:t>
            </a:r>
            <a:r>
              <a:rPr lang="en-US" sz="2800" dirty="0"/>
              <a:t> </a:t>
            </a:r>
            <a:r>
              <a:rPr lang="en-US" sz="2800" dirty="0" err="1"/>
              <a:t>plivati</a:t>
            </a:r>
            <a:r>
              <a:rPr lang="en-US" sz="2800" dirty="0"/>
              <a:t> u </a:t>
            </a:r>
            <a:r>
              <a:rPr lang="en-US" sz="2800" dirty="0" err="1"/>
              <a:t>susjedno</a:t>
            </a:r>
            <a:r>
              <a:rPr lang="en-US" sz="2800" dirty="0"/>
              <a:t> </a:t>
            </a:r>
            <a:r>
              <a:rPr lang="en-US" sz="2800" dirty="0" err="1"/>
              <a:t>jezero</a:t>
            </a:r>
            <a:r>
              <a:rPr lang="en-US" sz="2800" dirty="0"/>
              <a:t>, </a:t>
            </a:r>
            <a:r>
              <a:rPr lang="en-US" sz="2800" dirty="0" err="1"/>
              <a:t>kako</a:t>
            </a:r>
            <a:r>
              <a:rPr lang="en-US" sz="2800" dirty="0"/>
              <a:t> je </a:t>
            </a:r>
            <a:r>
              <a:rPr lang="en-US" sz="2800" dirty="0" err="1"/>
              <a:t>prikazano</a:t>
            </a:r>
            <a:r>
              <a:rPr lang="en-US" sz="2800" dirty="0"/>
              <a:t> </a:t>
            </a:r>
            <a:r>
              <a:rPr lang="en-US" sz="2800" dirty="0" err="1"/>
              <a:t>na</a:t>
            </a:r>
            <a:r>
              <a:rPr lang="en-US" sz="2800" dirty="0"/>
              <a:t> </a:t>
            </a:r>
            <a:r>
              <a:rPr lang="en-US" sz="2800" dirty="0" err="1"/>
              <a:t>slikama</a:t>
            </a:r>
            <a:r>
              <a:rPr lang="en-US" sz="2800" dirty="0"/>
              <a:t>. </a:t>
            </a:r>
            <a:r>
              <a:rPr lang="en-US" sz="2800" dirty="0" err="1"/>
              <a:t>Slika</a:t>
            </a:r>
            <a:r>
              <a:rPr lang="en-US" sz="2800" dirty="0"/>
              <a:t> </a:t>
            </a:r>
            <a:r>
              <a:rPr lang="en-US" sz="2800" dirty="0" err="1"/>
              <a:t>prikazuje</a:t>
            </a:r>
            <a:r>
              <a:rPr lang="en-US" sz="2800" dirty="0"/>
              <a:t> </a:t>
            </a:r>
            <a:r>
              <a:rPr lang="en-US" sz="2800" dirty="0" err="1"/>
              <a:t>i</a:t>
            </a:r>
            <a:r>
              <a:rPr lang="en-US" sz="2800" dirty="0"/>
              <a:t> </a:t>
            </a:r>
            <a:r>
              <a:rPr lang="en-US" sz="2800" dirty="0" err="1"/>
              <a:t>koliko</a:t>
            </a:r>
            <a:r>
              <a:rPr lang="en-US" sz="2800" dirty="0"/>
              <a:t> </a:t>
            </a:r>
            <a:r>
              <a:rPr lang="en-US" sz="2800" dirty="0" err="1"/>
              <a:t>prijatelja</a:t>
            </a:r>
            <a:r>
              <a:rPr lang="en-US" sz="2800" dirty="0"/>
              <a:t> </a:t>
            </a:r>
            <a:r>
              <a:rPr lang="en-US" sz="2800" dirty="0" err="1"/>
              <a:t>ima</a:t>
            </a:r>
            <a:r>
              <a:rPr lang="en-US" sz="2800" dirty="0"/>
              <a:t> u </a:t>
            </a:r>
            <a:r>
              <a:rPr lang="en-US" sz="2800" dirty="0" err="1"/>
              <a:t>svakom</a:t>
            </a:r>
            <a:r>
              <a:rPr lang="en-US" sz="2800" dirty="0"/>
              <a:t> </a:t>
            </a:r>
            <a:r>
              <a:rPr lang="en-US" sz="2800" dirty="0" err="1"/>
              <a:t>jezeru</a:t>
            </a:r>
            <a:r>
              <a:rPr lang="en-US" sz="2800" dirty="0"/>
              <a:t>. </a:t>
            </a:r>
          </a:p>
          <a:p>
            <a:pPr marL="0" indent="0">
              <a:buNone/>
            </a:pPr>
            <a:r>
              <a:rPr lang="en-US" sz="2800" dirty="0" err="1"/>
              <a:t>Ako</a:t>
            </a:r>
            <a:r>
              <a:rPr lang="en-US" sz="2800" dirty="0"/>
              <a:t> </a:t>
            </a:r>
            <a:r>
              <a:rPr lang="en-US" sz="2800" dirty="0" err="1"/>
              <a:t>će</a:t>
            </a:r>
            <a:r>
              <a:rPr lang="en-US" sz="2800" dirty="0"/>
              <a:t> </a:t>
            </a:r>
            <a:r>
              <a:rPr lang="en-US" sz="2800" dirty="0" err="1"/>
              <a:t>plivati</a:t>
            </a:r>
            <a:r>
              <a:rPr lang="en-US" sz="2800" dirty="0"/>
              <a:t> u 4 </a:t>
            </a:r>
            <a:r>
              <a:rPr lang="en-US" sz="2800" dirty="0" err="1"/>
              <a:t>različita</a:t>
            </a:r>
            <a:r>
              <a:rPr lang="en-US" sz="2800" dirty="0"/>
              <a:t> </a:t>
            </a:r>
            <a:r>
              <a:rPr lang="en-US" sz="2800" dirty="0" err="1"/>
              <a:t>jezera</a:t>
            </a:r>
            <a:r>
              <a:rPr lang="en-US" sz="2800" dirty="0"/>
              <a:t>, </a:t>
            </a:r>
            <a:r>
              <a:rPr lang="en-US" sz="2800" dirty="0" err="1"/>
              <a:t>koliko</a:t>
            </a:r>
            <a:r>
              <a:rPr lang="en-US" sz="2800" dirty="0"/>
              <a:t> </a:t>
            </a:r>
            <a:r>
              <a:rPr lang="en-US" sz="2800" dirty="0" err="1"/>
              <a:t>najviše</a:t>
            </a:r>
            <a:r>
              <a:rPr lang="en-US" sz="2800" dirty="0"/>
              <a:t> </a:t>
            </a:r>
            <a:r>
              <a:rPr lang="en-US" sz="2800" dirty="0" err="1"/>
              <a:t>prijatelja</a:t>
            </a:r>
            <a:r>
              <a:rPr lang="en-US" sz="2800" dirty="0"/>
              <a:t> </a:t>
            </a:r>
            <a:r>
              <a:rPr lang="en-US" sz="2800" dirty="0" err="1"/>
              <a:t>može</a:t>
            </a:r>
            <a:r>
              <a:rPr lang="en-US" sz="2800" dirty="0"/>
              <a:t> </a:t>
            </a:r>
            <a:r>
              <a:rPr lang="en-US" sz="2800" dirty="0" err="1"/>
              <a:t>posjetiti</a:t>
            </a:r>
            <a:r>
              <a:rPr lang="en-US" sz="2800" dirty="0" smtClean="0"/>
              <a:t>?</a:t>
            </a:r>
            <a:endParaRPr lang="ta-IN" sz="2800" dirty="0" smtClean="0"/>
          </a:p>
          <a:p>
            <a:r>
              <a:rPr lang="en-US" sz="2800" dirty="0" smtClean="0"/>
              <a:t>25</a:t>
            </a:r>
            <a:endParaRPr lang="ta-IN" sz="2800" dirty="0"/>
          </a:p>
          <a:p>
            <a:r>
              <a:rPr lang="en-US" sz="2800" dirty="0" smtClean="0"/>
              <a:t>23</a:t>
            </a:r>
            <a:endParaRPr lang="ta-IN" sz="2800" dirty="0"/>
          </a:p>
          <a:p>
            <a:r>
              <a:rPr lang="en-US" sz="2800" dirty="0" smtClean="0"/>
              <a:t>30</a:t>
            </a:r>
            <a:endParaRPr lang="ta-IN" sz="2800" dirty="0"/>
          </a:p>
          <a:p>
            <a:r>
              <a:rPr lang="en-US" sz="2800" dirty="0" smtClean="0"/>
              <a:t>12</a:t>
            </a:r>
            <a:endParaRPr lang="en-US" sz="2800" dirty="0"/>
          </a:p>
        </p:txBody>
      </p:sp>
      <p:pic>
        <p:nvPicPr>
          <p:cNvPr id="4" name="Picture 3" descr="Screenshot 2016-09-07 10.12.4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983" y="3272389"/>
            <a:ext cx="3594746" cy="3219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1119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662" y="102245"/>
            <a:ext cx="8345792" cy="58791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Jezera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505" y="690157"/>
            <a:ext cx="8785280" cy="61678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err="1" smtClean="0"/>
              <a:t>Gradski</a:t>
            </a:r>
            <a:r>
              <a:rPr lang="en-US" sz="2800" dirty="0" smtClean="0"/>
              <a:t> </a:t>
            </a:r>
            <a:r>
              <a:rPr lang="en-US" sz="2800" dirty="0"/>
              <a:t>park </a:t>
            </a:r>
            <a:r>
              <a:rPr lang="en-US" sz="2800" dirty="0" err="1"/>
              <a:t>ima</a:t>
            </a:r>
            <a:r>
              <a:rPr lang="en-US" sz="2800" dirty="0"/>
              <a:t> </a:t>
            </a:r>
            <a:r>
              <a:rPr lang="en-US" sz="2800" dirty="0" err="1"/>
              <a:t>veliko</a:t>
            </a:r>
            <a:r>
              <a:rPr lang="en-US" sz="2800" dirty="0"/>
              <a:t> </a:t>
            </a:r>
            <a:r>
              <a:rPr lang="en-US" sz="2800" dirty="0" err="1" smtClean="0"/>
              <a:t>jezero</a:t>
            </a:r>
            <a:r>
              <a:rPr lang="ta-IN" sz="2800" dirty="0"/>
              <a:t> </a:t>
            </a:r>
            <a:r>
              <a:rPr lang="en-US" sz="2800" dirty="0" err="1" smtClean="0"/>
              <a:t>sa</a:t>
            </a:r>
            <a:r>
              <a:rPr lang="en-US" sz="2800" dirty="0" smtClean="0"/>
              <a:t> </a:t>
            </a:r>
            <a:r>
              <a:rPr lang="en-US" sz="2800" dirty="0" err="1"/>
              <a:t>mnogo</a:t>
            </a:r>
            <a:r>
              <a:rPr lang="en-US" sz="2800" dirty="0"/>
              <a:t> </a:t>
            </a:r>
            <a:r>
              <a:rPr lang="en-US" sz="2800" dirty="0" err="1"/>
              <a:t>manjih</a:t>
            </a:r>
            <a:r>
              <a:rPr lang="en-US" sz="2800" dirty="0"/>
              <a:t> </a:t>
            </a:r>
            <a:r>
              <a:rPr lang="en-US" sz="2800" dirty="0" err="1"/>
              <a:t>otoka</a:t>
            </a:r>
            <a:r>
              <a:rPr lang="en-US" sz="2800" dirty="0"/>
              <a:t>. S </a:t>
            </a:r>
            <a:r>
              <a:rPr lang="en-US" sz="2800" dirty="0" err="1"/>
              <a:t>otoka</a:t>
            </a:r>
            <a:r>
              <a:rPr lang="en-US" sz="2800" dirty="0"/>
              <a:t> </a:t>
            </a:r>
            <a:r>
              <a:rPr lang="en-US" sz="2800" dirty="0" err="1"/>
              <a:t>na</a:t>
            </a:r>
            <a:r>
              <a:rPr lang="en-US" sz="2800" dirty="0"/>
              <a:t> </a:t>
            </a:r>
            <a:r>
              <a:rPr lang="en-US" sz="2800" dirty="0" err="1"/>
              <a:t>otok</a:t>
            </a:r>
            <a:r>
              <a:rPr lang="en-US" sz="2800" dirty="0"/>
              <a:t> </a:t>
            </a:r>
            <a:r>
              <a:rPr lang="en-US" sz="2800" dirty="0" err="1"/>
              <a:t>može</a:t>
            </a:r>
            <a:r>
              <a:rPr lang="en-US" sz="2800" dirty="0"/>
              <a:t> se </a:t>
            </a:r>
            <a:r>
              <a:rPr lang="en-US" sz="2800" dirty="0" err="1"/>
              <a:t>prijeći</a:t>
            </a:r>
            <a:r>
              <a:rPr lang="en-US" sz="2800" dirty="0"/>
              <a:t> </a:t>
            </a:r>
            <a:r>
              <a:rPr lang="en-US" sz="2800" dirty="0" err="1"/>
              <a:t>besplatno</a:t>
            </a:r>
            <a:r>
              <a:rPr lang="en-US" sz="2800" dirty="0"/>
              <a:t> </a:t>
            </a:r>
            <a:r>
              <a:rPr lang="en-US" sz="2800" dirty="0" err="1"/>
              <a:t>ili</a:t>
            </a:r>
            <a:r>
              <a:rPr lang="en-US" sz="2800" dirty="0"/>
              <a:t> </a:t>
            </a:r>
            <a:r>
              <a:rPr lang="en-US" sz="2800" dirty="0" err="1"/>
              <a:t>plaćanjem</a:t>
            </a:r>
            <a:r>
              <a:rPr lang="en-US" sz="2800" dirty="0"/>
              <a:t> </a:t>
            </a:r>
            <a:r>
              <a:rPr lang="en-US" sz="2800" dirty="0" err="1"/>
              <a:t>mostarine</a:t>
            </a:r>
            <a:r>
              <a:rPr lang="en-US" sz="2800" dirty="0"/>
              <a:t>. </a:t>
            </a:r>
            <a:r>
              <a:rPr lang="en-US" sz="2800" dirty="0" err="1"/>
              <a:t>Mostovi</a:t>
            </a:r>
            <a:r>
              <a:rPr lang="en-US" sz="2800" dirty="0"/>
              <a:t> </a:t>
            </a:r>
            <a:r>
              <a:rPr lang="en-US" sz="2800" dirty="0" err="1"/>
              <a:t>preko</a:t>
            </a:r>
            <a:r>
              <a:rPr lang="en-US" sz="2800" dirty="0"/>
              <a:t> </a:t>
            </a:r>
            <a:r>
              <a:rPr lang="en-US" sz="2800" dirty="0" err="1"/>
              <a:t>kojih</a:t>
            </a:r>
            <a:r>
              <a:rPr lang="en-US" sz="2800" dirty="0"/>
              <a:t> se ne </a:t>
            </a:r>
            <a:r>
              <a:rPr lang="en-US" sz="2800" dirty="0" err="1"/>
              <a:t>plaća</a:t>
            </a:r>
            <a:r>
              <a:rPr lang="en-US" sz="2800" dirty="0"/>
              <a:t> </a:t>
            </a:r>
            <a:r>
              <a:rPr lang="en-US" sz="2800" dirty="0" err="1"/>
              <a:t>mostarina</a:t>
            </a:r>
            <a:r>
              <a:rPr lang="en-US" sz="2800" dirty="0"/>
              <a:t> </a:t>
            </a:r>
            <a:r>
              <a:rPr lang="en-US" sz="2800" dirty="0" err="1"/>
              <a:t>obilježeni</a:t>
            </a:r>
            <a:r>
              <a:rPr lang="en-US" sz="2800" dirty="0"/>
              <a:t> </a:t>
            </a:r>
            <a:r>
              <a:rPr lang="en-US" sz="2800" dirty="0" err="1"/>
              <a:t>su</a:t>
            </a:r>
            <a:r>
              <a:rPr lang="en-US" sz="2800" dirty="0"/>
              <a:t> </a:t>
            </a:r>
            <a:r>
              <a:rPr lang="en-US" sz="2800" dirty="0" err="1"/>
              <a:t>punom</a:t>
            </a:r>
            <a:r>
              <a:rPr lang="en-US" sz="2800" dirty="0"/>
              <a:t> </a:t>
            </a:r>
            <a:r>
              <a:rPr lang="en-US" sz="2800" dirty="0" err="1"/>
              <a:t>linijom</a:t>
            </a:r>
            <a:r>
              <a:rPr lang="en-US" sz="2800" dirty="0"/>
              <a:t>. </a:t>
            </a:r>
            <a:r>
              <a:rPr lang="en-US" sz="2800" dirty="0" err="1"/>
              <a:t>Mostovi</a:t>
            </a:r>
            <a:r>
              <a:rPr lang="en-US" sz="2800" dirty="0"/>
              <a:t> </a:t>
            </a:r>
            <a:r>
              <a:rPr lang="en-US" sz="2800" dirty="0" err="1"/>
              <a:t>preko</a:t>
            </a:r>
            <a:r>
              <a:rPr lang="en-US" sz="2800" dirty="0"/>
              <a:t> </a:t>
            </a:r>
            <a:r>
              <a:rPr lang="en-US" sz="2800" dirty="0" err="1"/>
              <a:t>kojih</a:t>
            </a:r>
            <a:r>
              <a:rPr lang="en-US" sz="2800" dirty="0"/>
              <a:t> se </a:t>
            </a:r>
            <a:r>
              <a:rPr lang="en-US" sz="2800" dirty="0" err="1"/>
              <a:t>plaća</a:t>
            </a:r>
            <a:r>
              <a:rPr lang="en-US" sz="2800" dirty="0"/>
              <a:t> </a:t>
            </a:r>
            <a:r>
              <a:rPr lang="en-US" sz="2800" dirty="0" err="1"/>
              <a:t>mostarina</a:t>
            </a:r>
            <a:r>
              <a:rPr lang="en-US" sz="2800" dirty="0"/>
              <a:t> </a:t>
            </a:r>
            <a:r>
              <a:rPr lang="en-US" sz="2800" dirty="0" err="1"/>
              <a:t>obilježeni</a:t>
            </a:r>
            <a:r>
              <a:rPr lang="en-US" sz="2800" dirty="0"/>
              <a:t> </a:t>
            </a:r>
            <a:r>
              <a:rPr lang="en-US" sz="2800" dirty="0" err="1"/>
              <a:t>su</a:t>
            </a:r>
            <a:r>
              <a:rPr lang="en-US" sz="2800" dirty="0"/>
              <a:t> </a:t>
            </a:r>
            <a:r>
              <a:rPr lang="en-US" sz="2800" dirty="0" err="1"/>
              <a:t>isprekidanom</a:t>
            </a:r>
            <a:r>
              <a:rPr lang="en-US" sz="2800" dirty="0"/>
              <a:t> </a:t>
            </a:r>
            <a:r>
              <a:rPr lang="en-US" sz="2800" dirty="0" err="1"/>
              <a:t>linijom</a:t>
            </a:r>
            <a:r>
              <a:rPr lang="en-US" sz="2800" dirty="0"/>
              <a:t>. Fran </a:t>
            </a:r>
            <a:r>
              <a:rPr lang="en-US" sz="2800" dirty="0" err="1"/>
              <a:t>želi</a:t>
            </a:r>
            <a:r>
              <a:rPr lang="en-US" sz="2800" dirty="0"/>
              <a:t> </a:t>
            </a:r>
            <a:r>
              <a:rPr lang="en-US" sz="2800" dirty="0" err="1"/>
              <a:t>prošetati</a:t>
            </a:r>
            <a:r>
              <a:rPr lang="en-US" sz="2800" dirty="0"/>
              <a:t> od </a:t>
            </a:r>
            <a:r>
              <a:rPr lang="en-US" sz="2800" dirty="0" err="1"/>
              <a:t>otoka</a:t>
            </a:r>
            <a:r>
              <a:rPr lang="en-US" sz="2800" dirty="0"/>
              <a:t> s </a:t>
            </a:r>
            <a:r>
              <a:rPr lang="en-US" sz="2800" dirty="0" err="1"/>
              <a:t>kućom</a:t>
            </a:r>
            <a:r>
              <a:rPr lang="en-US" sz="2800" dirty="0"/>
              <a:t> do </a:t>
            </a:r>
            <a:r>
              <a:rPr lang="en-US" sz="2800" dirty="0" err="1"/>
              <a:t>otoka</a:t>
            </a:r>
            <a:r>
              <a:rPr lang="en-US" sz="2800" dirty="0"/>
              <a:t> </a:t>
            </a:r>
            <a:r>
              <a:rPr lang="en-US" sz="2800" dirty="0" err="1"/>
              <a:t>sa</a:t>
            </a:r>
            <a:r>
              <a:rPr lang="en-US" sz="2800" dirty="0"/>
              <a:t> </a:t>
            </a:r>
            <a:r>
              <a:rPr lang="en-US" sz="2800" dirty="0" err="1"/>
              <a:t>šumom</a:t>
            </a:r>
            <a:r>
              <a:rPr lang="en-US" sz="2800" dirty="0"/>
              <a:t>, </a:t>
            </a:r>
            <a:r>
              <a:rPr lang="en-US" sz="2800" dirty="0" err="1"/>
              <a:t>ali</a:t>
            </a:r>
            <a:r>
              <a:rPr lang="en-US" sz="2800" dirty="0"/>
              <a:t> </a:t>
            </a:r>
            <a:r>
              <a:rPr lang="en-US" sz="2800" dirty="0" err="1"/>
              <a:t>ima</a:t>
            </a:r>
            <a:r>
              <a:rPr lang="en-US" sz="2800" dirty="0"/>
              <a:t> </a:t>
            </a:r>
            <a:r>
              <a:rPr lang="en-US" sz="2800" dirty="0" err="1"/>
              <a:t>dovoljno</a:t>
            </a:r>
            <a:r>
              <a:rPr lang="en-US" sz="2800" dirty="0"/>
              <a:t> </a:t>
            </a:r>
            <a:r>
              <a:rPr lang="en-US" sz="2800" dirty="0" err="1"/>
              <a:t>novca</a:t>
            </a:r>
            <a:r>
              <a:rPr lang="en-US" sz="2800" dirty="0"/>
              <a:t> </a:t>
            </a:r>
            <a:r>
              <a:rPr lang="en-US" sz="2800" dirty="0" err="1"/>
              <a:t>za</a:t>
            </a:r>
            <a:r>
              <a:rPr lang="en-US" sz="2800" dirty="0"/>
              <a:t> </a:t>
            </a:r>
            <a:r>
              <a:rPr lang="en-US" sz="2800" dirty="0" err="1"/>
              <a:t>samo</a:t>
            </a:r>
            <a:r>
              <a:rPr lang="en-US" sz="2800" dirty="0"/>
              <a:t> </a:t>
            </a:r>
            <a:r>
              <a:rPr lang="en-US" sz="2800" dirty="0" err="1"/>
              <a:t>dvije</a:t>
            </a:r>
            <a:r>
              <a:rPr lang="en-US" sz="2800" dirty="0"/>
              <a:t> </a:t>
            </a:r>
            <a:r>
              <a:rPr lang="en-US" sz="2800" dirty="0" err="1"/>
              <a:t>mostarine</a:t>
            </a:r>
            <a:r>
              <a:rPr lang="en-US" sz="2800" dirty="0"/>
              <a:t>. </a:t>
            </a:r>
            <a:endParaRPr lang="ta-IN" sz="2800" dirty="0" smtClean="0"/>
          </a:p>
          <a:p>
            <a:pPr marL="0" indent="0">
              <a:buNone/>
            </a:pPr>
            <a:r>
              <a:rPr lang="en-US" sz="2800" dirty="0" smtClean="0"/>
              <a:t>Koji </a:t>
            </a:r>
            <a:r>
              <a:rPr lang="en-US" sz="2800" dirty="0"/>
              <a:t>je </a:t>
            </a:r>
            <a:r>
              <a:rPr lang="en-US" sz="2800" dirty="0" err="1"/>
              <a:t>najmanji</a:t>
            </a:r>
            <a:r>
              <a:rPr lang="en-US" sz="2800" dirty="0"/>
              <a:t> </a:t>
            </a:r>
            <a:r>
              <a:rPr lang="en-US" sz="2800" dirty="0" err="1"/>
              <a:t>mogući</a:t>
            </a:r>
            <a:r>
              <a:rPr lang="en-US" sz="2800" dirty="0"/>
              <a:t> </a:t>
            </a:r>
            <a:r>
              <a:rPr lang="en-US" sz="2800" dirty="0" err="1"/>
              <a:t>broj</a:t>
            </a:r>
            <a:r>
              <a:rPr lang="en-US" sz="2800" dirty="0"/>
              <a:t> </a:t>
            </a:r>
            <a:r>
              <a:rPr lang="en-US" sz="2800" dirty="0" err="1"/>
              <a:t>mostova</a:t>
            </a:r>
            <a:r>
              <a:rPr lang="en-US" sz="2800" dirty="0"/>
              <a:t> </a:t>
            </a:r>
            <a:r>
              <a:rPr lang="en-US" sz="2800" dirty="0" err="1"/>
              <a:t>koje</a:t>
            </a:r>
            <a:r>
              <a:rPr lang="en-US" sz="2800" dirty="0"/>
              <a:t> </a:t>
            </a:r>
            <a:r>
              <a:rPr lang="en-US" sz="2800" dirty="0" err="1"/>
              <a:t>će</a:t>
            </a:r>
            <a:r>
              <a:rPr lang="en-US" sz="2800" dirty="0"/>
              <a:t> Fran </a:t>
            </a:r>
            <a:r>
              <a:rPr lang="en-US" sz="2800" dirty="0" err="1"/>
              <a:t>preći</a:t>
            </a:r>
            <a:r>
              <a:rPr lang="en-US" sz="2800" dirty="0" smtClean="0"/>
              <a:t>?</a:t>
            </a:r>
            <a:endParaRPr lang="ta-IN" sz="2800" dirty="0" smtClean="0"/>
          </a:p>
          <a:p>
            <a:r>
              <a:rPr lang="ta-IN" sz="2800" dirty="0" smtClean="0"/>
              <a:t>4</a:t>
            </a:r>
          </a:p>
          <a:p>
            <a:r>
              <a:rPr lang="ta-IN" sz="2800" dirty="0" smtClean="0"/>
              <a:t>5</a:t>
            </a:r>
          </a:p>
          <a:p>
            <a:r>
              <a:rPr lang="ta-IN" sz="2800" dirty="0" smtClean="0"/>
              <a:t>6</a:t>
            </a:r>
          </a:p>
          <a:p>
            <a:r>
              <a:rPr lang="ta-IN" sz="2800" dirty="0" smtClean="0"/>
              <a:t>7</a:t>
            </a:r>
            <a:endParaRPr lang="en-US" sz="2800" dirty="0"/>
          </a:p>
        </p:txBody>
      </p:sp>
      <p:pic>
        <p:nvPicPr>
          <p:cNvPr id="4" name="Picture 3" descr="Screenshot 2016-09-07 10.14.4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652" y="4330364"/>
            <a:ext cx="4616831" cy="2188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4400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err="1" smtClean="0"/>
              <a:t>Krava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err="1" smtClean="0"/>
              <a:t>Kojim</a:t>
            </a:r>
            <a:r>
              <a:rPr lang="en-US" sz="2800" dirty="0" smtClean="0"/>
              <a:t> </a:t>
            </a:r>
            <a:r>
              <a:rPr lang="en-US" sz="2800" dirty="0" err="1"/>
              <a:t>putem</a:t>
            </a:r>
            <a:r>
              <a:rPr lang="en-US" sz="2800" dirty="0"/>
              <a:t> </a:t>
            </a:r>
            <a:r>
              <a:rPr lang="en-US" sz="2800" dirty="0" err="1" smtClean="0"/>
              <a:t>napojiti</a:t>
            </a:r>
            <a:r>
              <a:rPr lang="en-US" sz="2800" dirty="0" smtClean="0"/>
              <a:t> </a:t>
            </a:r>
            <a:endParaRPr lang="ta-IN" sz="2800" dirty="0" smtClean="0"/>
          </a:p>
          <a:p>
            <a:pPr marL="0" indent="0">
              <a:buNone/>
            </a:pPr>
            <a:r>
              <a:rPr lang="en-US" sz="2800" dirty="0" err="1" smtClean="0"/>
              <a:t>kravu</a:t>
            </a:r>
            <a:r>
              <a:rPr lang="en-US" sz="2800" dirty="0" smtClean="0"/>
              <a:t>?</a:t>
            </a:r>
            <a:endParaRPr lang="ta-IN" sz="2800" dirty="0" smtClean="0"/>
          </a:p>
          <a:p>
            <a:pPr marL="0" indent="0">
              <a:buNone/>
            </a:pPr>
            <a:endParaRPr lang="ta-IN" sz="2800" dirty="0" smtClean="0"/>
          </a:p>
          <a:p>
            <a:r>
              <a:rPr lang="ta-IN" sz="2800" dirty="0" smtClean="0"/>
              <a:t>1</a:t>
            </a:r>
          </a:p>
          <a:p>
            <a:r>
              <a:rPr lang="ta-IN" sz="2800" dirty="0" smtClean="0"/>
              <a:t>2</a:t>
            </a:r>
          </a:p>
          <a:p>
            <a:r>
              <a:rPr lang="ta-IN" sz="2800" dirty="0" smtClean="0"/>
              <a:t>3</a:t>
            </a:r>
          </a:p>
          <a:p>
            <a:r>
              <a:rPr lang="ta-IN" sz="2800" dirty="0" smtClean="0"/>
              <a:t>4</a:t>
            </a:r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5" name="Picture 4" descr="Screenshot 2016-09-07 10.17.0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584" y="446813"/>
            <a:ext cx="4644216" cy="609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4848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256" y="82308"/>
            <a:ext cx="7322770" cy="870110"/>
          </a:xfrm>
        </p:spPr>
        <p:txBody>
          <a:bodyPr/>
          <a:lstStyle/>
          <a:p>
            <a:r>
              <a:rPr lang="en-US" dirty="0" err="1"/>
              <a:t>Krivi</a:t>
            </a:r>
            <a:r>
              <a:rPr lang="en-US" dirty="0"/>
              <a:t> </a:t>
            </a:r>
            <a:r>
              <a:rPr lang="en-US" dirty="0" err="1"/>
              <a:t>šešir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52418"/>
            <a:ext cx="8229600" cy="517374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/>
              <a:t>Anna, Bert, David </a:t>
            </a:r>
            <a:r>
              <a:rPr lang="en-US" sz="2800" dirty="0" err="1"/>
              <a:t>i</a:t>
            </a:r>
            <a:r>
              <a:rPr lang="en-US" sz="2800" dirty="0"/>
              <a:t> Emily </a:t>
            </a:r>
            <a:r>
              <a:rPr lang="en-US" sz="2800" dirty="0" err="1"/>
              <a:t>imaju</a:t>
            </a:r>
            <a:r>
              <a:rPr lang="en-US" sz="2800" dirty="0"/>
              <a:t> </a:t>
            </a:r>
            <a:r>
              <a:rPr lang="en-US" sz="2800" dirty="0" err="1"/>
              <a:t>dva</a:t>
            </a:r>
            <a:r>
              <a:rPr lang="en-US" sz="2800" dirty="0"/>
              <a:t> </a:t>
            </a:r>
            <a:r>
              <a:rPr lang="en-US" sz="2800" dirty="0" err="1"/>
              <a:t>pravila</a:t>
            </a:r>
            <a:r>
              <a:rPr lang="en-US" sz="2800" dirty="0"/>
              <a:t> </a:t>
            </a:r>
            <a:r>
              <a:rPr lang="en-US" sz="2800" dirty="0" err="1"/>
              <a:t>za</a:t>
            </a:r>
            <a:r>
              <a:rPr lang="en-US" sz="2800" dirty="0"/>
              <a:t> </a:t>
            </a:r>
            <a:r>
              <a:rPr lang="en-US" sz="2800" dirty="0" err="1"/>
              <a:t>oblačenje</a:t>
            </a:r>
            <a:r>
              <a:rPr lang="en-US" sz="2800" dirty="0"/>
              <a:t>. </a:t>
            </a:r>
            <a:r>
              <a:rPr lang="en-US" sz="2800" dirty="0" err="1" smtClean="0"/>
              <a:t>Obično</a:t>
            </a:r>
            <a:r>
              <a:rPr lang="en-US" sz="2800" dirty="0"/>
              <a:t>, nose </a:t>
            </a:r>
            <a:r>
              <a:rPr lang="en-US" sz="2800" dirty="0" err="1"/>
              <a:t>šešir</a:t>
            </a:r>
            <a:r>
              <a:rPr lang="en-US" sz="2800" dirty="0"/>
              <a:t> </a:t>
            </a:r>
            <a:r>
              <a:rPr lang="en-US" sz="2800" dirty="0" err="1"/>
              <a:t>svoje</a:t>
            </a:r>
            <a:r>
              <a:rPr lang="en-US" sz="2800" dirty="0"/>
              <a:t> </a:t>
            </a:r>
            <a:r>
              <a:rPr lang="en-US" sz="2800" dirty="0" err="1"/>
              <a:t>omiljene</a:t>
            </a:r>
            <a:r>
              <a:rPr lang="en-US" sz="2800" dirty="0"/>
              <a:t> </a:t>
            </a:r>
            <a:r>
              <a:rPr lang="en-US" sz="2800" dirty="0" err="1" smtClean="0"/>
              <a:t>boje</a:t>
            </a:r>
            <a:r>
              <a:rPr lang="ta-IN" sz="2800" dirty="0" smtClean="0"/>
              <a:t>. </a:t>
            </a:r>
            <a:r>
              <a:rPr lang="en-US" sz="2800" dirty="0" err="1" smtClean="0"/>
              <a:t>Bojamajice</a:t>
            </a:r>
            <a:r>
              <a:rPr lang="en-US" sz="2800" dirty="0" smtClean="0"/>
              <a:t> </a:t>
            </a:r>
            <a:r>
              <a:rPr lang="en-US" sz="2800" dirty="0"/>
              <a:t>ne </a:t>
            </a:r>
            <a:r>
              <a:rPr lang="en-US" sz="2800" dirty="0" err="1"/>
              <a:t>smije</a:t>
            </a:r>
            <a:r>
              <a:rPr lang="en-US" sz="2800" dirty="0"/>
              <a:t> </a:t>
            </a:r>
            <a:r>
              <a:rPr lang="en-US" sz="2800" dirty="0" err="1"/>
              <a:t>biti</a:t>
            </a:r>
            <a:r>
              <a:rPr lang="en-US" sz="2800" dirty="0"/>
              <a:t> </a:t>
            </a:r>
            <a:r>
              <a:rPr lang="en-US" sz="2800" dirty="0" err="1"/>
              <a:t>ista</a:t>
            </a:r>
            <a:r>
              <a:rPr lang="en-US" sz="2800" dirty="0"/>
              <a:t> </a:t>
            </a:r>
            <a:r>
              <a:rPr lang="en-US" sz="2800" dirty="0" err="1"/>
              <a:t>kao</a:t>
            </a:r>
            <a:r>
              <a:rPr lang="en-US" sz="2800" dirty="0"/>
              <a:t> </a:t>
            </a:r>
            <a:r>
              <a:rPr lang="en-US" sz="2800" dirty="0" err="1"/>
              <a:t>i</a:t>
            </a:r>
            <a:r>
              <a:rPr lang="en-US" sz="2800" dirty="0"/>
              <a:t> </a:t>
            </a:r>
            <a:r>
              <a:rPr lang="en-US" sz="2800" dirty="0" err="1"/>
              <a:t>boja</a:t>
            </a:r>
            <a:r>
              <a:rPr lang="en-US" sz="2800" dirty="0"/>
              <a:t> </a:t>
            </a:r>
            <a:r>
              <a:rPr lang="en-US" sz="2800" dirty="0" err="1"/>
              <a:t>šešira</a:t>
            </a:r>
            <a:r>
              <a:rPr lang="en-US" sz="2800" dirty="0"/>
              <a:t>.</a:t>
            </a:r>
          </a:p>
          <a:p>
            <a:pPr marL="0" indent="0">
              <a:buNone/>
            </a:pPr>
            <a:r>
              <a:rPr lang="en-US" sz="2800" dirty="0" err="1" smtClean="0"/>
              <a:t>Jedan</a:t>
            </a:r>
            <a:r>
              <a:rPr lang="en-US" sz="2800" dirty="0" smtClean="0"/>
              <a:t> </a:t>
            </a:r>
            <a:r>
              <a:rPr lang="en-US" sz="2800" dirty="0" err="1"/>
              <a:t>su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, </a:t>
            </a:r>
            <a:r>
              <a:rPr lang="en-US" sz="2800" dirty="0" err="1"/>
              <a:t>iz</a:t>
            </a:r>
            <a:r>
              <a:rPr lang="en-US" sz="2800" dirty="0"/>
              <a:t> </a:t>
            </a:r>
            <a:r>
              <a:rPr lang="en-US" sz="2800" dirty="0" err="1"/>
              <a:t>zabave</a:t>
            </a:r>
            <a:r>
              <a:rPr lang="en-US" sz="2800" dirty="0"/>
              <a:t>, </a:t>
            </a:r>
            <a:r>
              <a:rPr lang="en-US" sz="2800" dirty="0" err="1"/>
              <a:t>zamijenili</a:t>
            </a:r>
            <a:r>
              <a:rPr lang="en-US" sz="2800" dirty="0"/>
              <a:t> </a:t>
            </a:r>
            <a:r>
              <a:rPr lang="en-US" sz="2800" dirty="0" err="1"/>
              <a:t>šešire</a:t>
            </a:r>
            <a:r>
              <a:rPr lang="en-US" sz="2800" dirty="0"/>
              <a:t>. </a:t>
            </a:r>
            <a:r>
              <a:rPr lang="en-US" sz="2800" dirty="0" err="1"/>
              <a:t>Nitko</a:t>
            </a:r>
            <a:r>
              <a:rPr lang="en-US" sz="2800" dirty="0"/>
              <a:t> ne </a:t>
            </a:r>
            <a:r>
              <a:rPr lang="en-US" sz="2800" dirty="0" err="1"/>
              <a:t>nosi</a:t>
            </a:r>
            <a:r>
              <a:rPr lang="en-US" sz="2800" dirty="0"/>
              <a:t> </a:t>
            </a:r>
            <a:r>
              <a:rPr lang="en-US" sz="2800" dirty="0" err="1"/>
              <a:t>šešir</a:t>
            </a:r>
            <a:r>
              <a:rPr lang="en-US" sz="2800" dirty="0"/>
              <a:t> </a:t>
            </a:r>
            <a:r>
              <a:rPr lang="en-US" sz="2800" dirty="0" err="1"/>
              <a:t>svoje</a:t>
            </a:r>
            <a:r>
              <a:rPr lang="en-US" sz="2800" dirty="0"/>
              <a:t> </a:t>
            </a:r>
            <a:r>
              <a:rPr lang="en-US" sz="2800" dirty="0" err="1"/>
              <a:t>omiljene</a:t>
            </a:r>
            <a:r>
              <a:rPr lang="en-US" sz="2800" dirty="0"/>
              <a:t> </a:t>
            </a:r>
            <a:r>
              <a:rPr lang="en-US" sz="2800" dirty="0" err="1"/>
              <a:t>boje</a:t>
            </a:r>
            <a:r>
              <a:rPr lang="en-US" sz="2800" dirty="0"/>
              <a:t>. </a:t>
            </a:r>
          </a:p>
          <a:p>
            <a:pPr marL="0" indent="0">
              <a:buNone/>
            </a:pPr>
            <a:r>
              <a:rPr lang="en-US" sz="2800" dirty="0"/>
              <a:t>Koji je </a:t>
            </a:r>
            <a:r>
              <a:rPr lang="en-US" sz="2800" dirty="0" err="1"/>
              <a:t>dabar</a:t>
            </a:r>
            <a:r>
              <a:rPr lang="en-US" sz="2800" dirty="0"/>
              <a:t> </a:t>
            </a:r>
            <a:r>
              <a:rPr lang="en-US" sz="2800" dirty="0" err="1"/>
              <a:t>vlasnik</a:t>
            </a:r>
            <a:r>
              <a:rPr lang="en-US" sz="2800" dirty="0"/>
              <a:t> </a:t>
            </a:r>
            <a:r>
              <a:rPr lang="en-US" sz="2800" dirty="0" err="1"/>
              <a:t>zelenog</a:t>
            </a:r>
            <a:r>
              <a:rPr lang="en-US" sz="2800" dirty="0"/>
              <a:t> </a:t>
            </a:r>
            <a:r>
              <a:rPr lang="en-US" sz="2800" dirty="0" err="1"/>
              <a:t>šešira</a:t>
            </a:r>
            <a:r>
              <a:rPr lang="en-US" sz="2800" dirty="0" smtClean="0"/>
              <a:t>?</a:t>
            </a:r>
            <a:endParaRPr lang="en-US" sz="2800" dirty="0"/>
          </a:p>
          <a:p>
            <a:r>
              <a:rPr lang="is-IS" sz="2800" dirty="0" smtClean="0"/>
              <a:t>Anna</a:t>
            </a:r>
            <a:endParaRPr lang="ta-IN" sz="2800" dirty="0"/>
          </a:p>
          <a:p>
            <a:r>
              <a:rPr lang="is-IS" sz="2800" dirty="0" smtClean="0"/>
              <a:t>Bert</a:t>
            </a:r>
            <a:endParaRPr lang="ta-IN" sz="2800" dirty="0" smtClean="0"/>
          </a:p>
          <a:p>
            <a:r>
              <a:rPr lang="en-US" sz="2800" dirty="0" smtClean="0"/>
              <a:t>David</a:t>
            </a:r>
            <a:endParaRPr lang="ta-IN" sz="2800" dirty="0" smtClean="0"/>
          </a:p>
          <a:p>
            <a:r>
              <a:rPr lang="en-US" sz="2800" dirty="0" smtClean="0"/>
              <a:t>Emily</a:t>
            </a:r>
            <a:endParaRPr lang="en-US" sz="2800" dirty="0"/>
          </a:p>
        </p:txBody>
      </p:sp>
      <p:pic>
        <p:nvPicPr>
          <p:cNvPr id="4" name="Picture 3" descr="Screenshot 2016-09-07 10.20.5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5743" y="3981499"/>
            <a:ext cx="5588000" cy="18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0726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55172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r-HR" sz="3600" dirty="0" smtClean="0"/>
              <a:t>Dodatne informacije su na portalu ucitelji.hr</a:t>
            </a:r>
            <a:br>
              <a:rPr lang="hr-HR" sz="3600" dirty="0" smtClean="0"/>
            </a:br>
            <a:r>
              <a:rPr lang="hr-HR" sz="3600" dirty="0" smtClean="0">
                <a:hlinkClick r:id="rId2"/>
              </a:rPr>
              <a:t>http</a:t>
            </a:r>
            <a:r>
              <a:rPr lang="hr-HR" sz="3600" dirty="0">
                <a:hlinkClick r:id="rId2"/>
              </a:rPr>
              <a:t>://</a:t>
            </a:r>
            <a:r>
              <a:rPr lang="hr-HR" sz="3600" dirty="0" smtClean="0">
                <a:hlinkClick r:id="rId2"/>
              </a:rPr>
              <a:t>www.ucitelji.hr/Naslovnica/Dabar.aspx</a:t>
            </a:r>
            <a:r>
              <a:rPr lang="hr-HR" sz="3600" dirty="0" smtClean="0"/>
              <a:t> </a:t>
            </a:r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963" y="1694729"/>
            <a:ext cx="3700074" cy="4345877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037" y="5484334"/>
            <a:ext cx="2370998" cy="1112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9819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036" y="274638"/>
            <a:ext cx="8114764" cy="6979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Abacus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5540"/>
            <a:ext cx="8229600" cy="50506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dirty="0" smtClean="0"/>
              <a:t>Kineski</a:t>
            </a:r>
            <a:r>
              <a:rPr lang="en-US" dirty="0" smtClean="0"/>
              <a:t> </a:t>
            </a:r>
            <a:r>
              <a:rPr lang="en-US" dirty="0" err="1"/>
              <a:t>abakus</a:t>
            </a:r>
            <a:r>
              <a:rPr lang="en-US" dirty="0"/>
              <a:t> </a:t>
            </a:r>
            <a:r>
              <a:rPr lang="en-US" dirty="0" err="1"/>
              <a:t>prikazan</a:t>
            </a:r>
            <a:r>
              <a:rPr lang="en-US" dirty="0"/>
              <a:t> je </a:t>
            </a:r>
            <a:r>
              <a:rPr lang="en-US" dirty="0" err="1"/>
              <a:t>tako</a:t>
            </a:r>
            <a:r>
              <a:rPr lang="en-US" dirty="0"/>
              <a:t> da </a:t>
            </a:r>
            <a:r>
              <a:rPr lang="en-US" dirty="0" err="1"/>
              <a:t>kuglice</a:t>
            </a:r>
            <a:r>
              <a:rPr lang="en-US" dirty="0"/>
              <a:t> u </a:t>
            </a:r>
            <a:r>
              <a:rPr lang="en-US" dirty="0" err="1"/>
              <a:t>gornjem</a:t>
            </a:r>
            <a:r>
              <a:rPr lang="en-US" dirty="0"/>
              <a:t> </a:t>
            </a:r>
            <a:r>
              <a:rPr lang="en-US" dirty="0" err="1"/>
              <a:t>dijelu</a:t>
            </a:r>
            <a:r>
              <a:rPr lang="en-US" dirty="0"/>
              <a:t> </a:t>
            </a:r>
            <a:r>
              <a:rPr lang="en-US" dirty="0" err="1"/>
              <a:t>abakusa</a:t>
            </a:r>
            <a:r>
              <a:rPr lang="en-US" dirty="0"/>
              <a:t> </a:t>
            </a:r>
            <a:r>
              <a:rPr lang="en-US" dirty="0" err="1"/>
              <a:t>imaju</a:t>
            </a:r>
            <a:r>
              <a:rPr lang="en-US" dirty="0"/>
              <a:t> </a:t>
            </a:r>
            <a:r>
              <a:rPr lang="en-US" dirty="0" err="1"/>
              <a:t>vrijednost</a:t>
            </a:r>
            <a:r>
              <a:rPr lang="en-US" dirty="0"/>
              <a:t> 5, a </a:t>
            </a:r>
            <a:r>
              <a:rPr lang="en-US" dirty="0" err="1"/>
              <a:t>kuglice</a:t>
            </a:r>
            <a:r>
              <a:rPr lang="en-US" dirty="0"/>
              <a:t> u </a:t>
            </a:r>
            <a:r>
              <a:rPr lang="en-US" dirty="0" err="1"/>
              <a:t>donjem</a:t>
            </a:r>
            <a:r>
              <a:rPr lang="en-US" dirty="0"/>
              <a:t> </a:t>
            </a:r>
            <a:r>
              <a:rPr lang="en-US" dirty="0" err="1"/>
              <a:t>dijelu</a:t>
            </a:r>
            <a:r>
              <a:rPr lang="en-US" dirty="0"/>
              <a:t> </a:t>
            </a:r>
            <a:r>
              <a:rPr lang="en-US" dirty="0" err="1"/>
              <a:t>vrijednost</a:t>
            </a:r>
            <a:r>
              <a:rPr lang="en-US" dirty="0"/>
              <a:t> 1. </a:t>
            </a:r>
            <a:r>
              <a:rPr lang="en-US" dirty="0" err="1"/>
              <a:t>Abakus</a:t>
            </a:r>
            <a:r>
              <a:rPr lang="en-US" dirty="0"/>
              <a:t> se </a:t>
            </a:r>
            <a:r>
              <a:rPr lang="en-US" dirty="0" err="1"/>
              <a:t>postavlja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početnu</a:t>
            </a:r>
            <a:r>
              <a:rPr lang="en-US" dirty="0"/>
              <a:t> </a:t>
            </a:r>
            <a:r>
              <a:rPr lang="en-US" dirty="0" err="1"/>
              <a:t>vrijednost</a:t>
            </a:r>
            <a:r>
              <a:rPr lang="en-US" dirty="0"/>
              <a:t> </a:t>
            </a:r>
            <a:r>
              <a:rPr lang="en-US" dirty="0" err="1"/>
              <a:t>tako</a:t>
            </a:r>
            <a:r>
              <a:rPr lang="en-US" dirty="0"/>
              <a:t> da se </a:t>
            </a:r>
            <a:r>
              <a:rPr lang="en-US" dirty="0" err="1"/>
              <a:t>sve</a:t>
            </a:r>
            <a:r>
              <a:rPr lang="en-US" dirty="0"/>
              <a:t> </a:t>
            </a:r>
            <a:r>
              <a:rPr lang="en-US" dirty="0" err="1"/>
              <a:t>kuglice</a:t>
            </a:r>
            <a:r>
              <a:rPr lang="en-US" dirty="0"/>
              <a:t> </a:t>
            </a:r>
            <a:r>
              <a:rPr lang="en-US" dirty="0" err="1"/>
              <a:t>odmaknu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središnjeg</a:t>
            </a:r>
            <a:r>
              <a:rPr lang="en-US" dirty="0"/>
              <a:t> </a:t>
            </a:r>
            <a:r>
              <a:rPr lang="en-US" dirty="0" err="1"/>
              <a:t>dijela</a:t>
            </a:r>
            <a:r>
              <a:rPr lang="en-US" dirty="0"/>
              <a:t>. </a:t>
            </a:r>
          </a:p>
          <a:p>
            <a:r>
              <a:rPr lang="en-US" dirty="0" err="1"/>
              <a:t>Npr</a:t>
            </a:r>
            <a:r>
              <a:rPr lang="en-US" dirty="0"/>
              <a:t>. </a:t>
            </a:r>
            <a:r>
              <a:rPr lang="en-US" dirty="0" err="1"/>
              <a:t>br</a:t>
            </a:r>
            <a:r>
              <a:rPr lang="en-US" dirty="0"/>
              <a:t> 1746503 se </a:t>
            </a:r>
            <a:r>
              <a:rPr lang="en-US" dirty="0" err="1"/>
              <a:t>može</a:t>
            </a:r>
            <a:r>
              <a:rPr lang="en-US" dirty="0"/>
              <a:t> </a:t>
            </a:r>
            <a:r>
              <a:rPr lang="en-US" dirty="0" err="1"/>
              <a:t>prikazati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sljedeći</a:t>
            </a:r>
            <a:r>
              <a:rPr lang="en-US" dirty="0"/>
              <a:t> </a:t>
            </a:r>
            <a:r>
              <a:rPr lang="en-US" dirty="0" err="1"/>
              <a:t>način</a:t>
            </a:r>
            <a:r>
              <a:rPr lang="en-US" dirty="0" smtClean="0"/>
              <a:t>:</a:t>
            </a:r>
            <a:endParaRPr lang="en-US" dirty="0"/>
          </a:p>
        </p:txBody>
      </p:sp>
      <p:pic>
        <p:nvPicPr>
          <p:cNvPr id="4" name="Picture 3" descr="Screenshot 2016-09-07 08.47.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581" y="4370813"/>
            <a:ext cx="3516935" cy="2233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2525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Koji je </a:t>
            </a:r>
            <a:r>
              <a:rPr lang="en-US" dirty="0" err="1"/>
              <a:t>broj</a:t>
            </a:r>
            <a:r>
              <a:rPr lang="en-US" dirty="0"/>
              <a:t> </a:t>
            </a:r>
            <a:r>
              <a:rPr lang="en-US" dirty="0" err="1"/>
              <a:t>prikazan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 smtClean="0"/>
              <a:t>slici</a:t>
            </a:r>
            <a:r>
              <a:rPr lang="ta-IN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0694" y="1600200"/>
            <a:ext cx="3318239" cy="4525963"/>
          </a:xfrm>
        </p:spPr>
        <p:txBody>
          <a:bodyPr/>
          <a:lstStyle/>
          <a:p>
            <a:pPr marL="514350" indent="-514350">
              <a:buFont typeface="+mj-lt"/>
              <a:buAutoNum type="alphaLcParenR"/>
            </a:pPr>
            <a:r>
              <a:rPr lang="en-US" dirty="0"/>
              <a:t>		7014831 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/>
              <a:t>		2014331 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/>
              <a:t>		3014431 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/>
              <a:t>		3541224</a:t>
            </a:r>
          </a:p>
        </p:txBody>
      </p:sp>
      <p:pic>
        <p:nvPicPr>
          <p:cNvPr id="5" name="Picture 4" descr="Screenshot 2016-09-07 08.47.2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58" y="1600200"/>
            <a:ext cx="4051300" cy="394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8874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Akvarij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Dabar</a:t>
            </a:r>
            <a:r>
              <a:rPr lang="en-US" dirty="0"/>
              <a:t> Jan </a:t>
            </a:r>
            <a:r>
              <a:rPr lang="en-US" dirty="0" err="1"/>
              <a:t>lijepi</a:t>
            </a:r>
            <a:r>
              <a:rPr lang="en-US" dirty="0"/>
              <a:t> </a:t>
            </a:r>
            <a:r>
              <a:rPr lang="en-US" dirty="0" err="1"/>
              <a:t>sličice</a:t>
            </a:r>
            <a:r>
              <a:rPr lang="en-US" dirty="0"/>
              <a:t> u </a:t>
            </a:r>
            <a:r>
              <a:rPr lang="en-US" dirty="0" err="1"/>
              <a:t>akvarij</a:t>
            </a:r>
            <a:r>
              <a:rPr lang="en-US" dirty="0"/>
              <a:t>. </a:t>
            </a:r>
            <a:r>
              <a:rPr lang="en-US" dirty="0" err="1"/>
              <a:t>Prvo</a:t>
            </a:r>
            <a:r>
              <a:rPr lang="en-US" dirty="0"/>
              <a:t> </a:t>
            </a:r>
            <a:r>
              <a:rPr lang="en-US" dirty="0" err="1"/>
              <a:t>stavlja</a:t>
            </a:r>
            <a:r>
              <a:rPr lang="en-US" dirty="0"/>
              <a:t> </a:t>
            </a:r>
            <a:r>
              <a:rPr lang="en-US" dirty="0" err="1"/>
              <a:t>travu</a:t>
            </a:r>
            <a:r>
              <a:rPr lang="en-US" dirty="0"/>
              <a:t>, </a:t>
            </a:r>
            <a:r>
              <a:rPr lang="en-US" dirty="0" err="1"/>
              <a:t>zatim</a:t>
            </a:r>
            <a:r>
              <a:rPr lang="en-US" dirty="0"/>
              <a:t> </a:t>
            </a:r>
            <a:r>
              <a:rPr lang="en-US" dirty="0" err="1"/>
              <a:t>kamenčiće</a:t>
            </a:r>
            <a:r>
              <a:rPr lang="en-US" dirty="0"/>
              <a:t>, </a:t>
            </a:r>
            <a:r>
              <a:rPr lang="en-US" dirty="0" err="1"/>
              <a:t>potom</a:t>
            </a:r>
            <a:r>
              <a:rPr lang="en-US" dirty="0"/>
              <a:t> </a:t>
            </a:r>
            <a:r>
              <a:rPr lang="en-US" dirty="0" err="1"/>
              <a:t>ribu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kraju</a:t>
            </a:r>
            <a:r>
              <a:rPr lang="en-US" dirty="0"/>
              <a:t> </a:t>
            </a:r>
            <a:r>
              <a:rPr lang="en-US" dirty="0" err="1"/>
              <a:t>ronioca</a:t>
            </a:r>
            <a:r>
              <a:rPr lang="en-US" dirty="0"/>
              <a:t>. </a:t>
            </a:r>
            <a:endParaRPr lang="ta-IN" dirty="0" smtClean="0"/>
          </a:p>
          <a:p>
            <a:endParaRPr lang="ta-IN" dirty="0"/>
          </a:p>
          <a:p>
            <a:endParaRPr lang="en-US" dirty="0"/>
          </a:p>
        </p:txBody>
      </p:sp>
      <p:pic>
        <p:nvPicPr>
          <p:cNvPr id="4" name="Picture 3" descr="Screenshot 2016-09-07 08.55.0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3707194"/>
            <a:ext cx="7239000" cy="200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427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Kako</a:t>
            </a:r>
            <a:r>
              <a:rPr lang="en-US" dirty="0"/>
              <a:t> </a:t>
            </a:r>
            <a:r>
              <a:rPr lang="en-US" dirty="0" err="1"/>
              <a:t>će</a:t>
            </a:r>
            <a:r>
              <a:rPr lang="en-US" dirty="0"/>
              <a:t> </a:t>
            </a:r>
            <a:r>
              <a:rPr lang="en-US" dirty="0" err="1"/>
              <a:t>izgledati</a:t>
            </a:r>
            <a:r>
              <a:rPr lang="en-US" dirty="0"/>
              <a:t> </a:t>
            </a:r>
            <a:r>
              <a:rPr lang="en-US" dirty="0" err="1"/>
              <a:t>akvarij</a:t>
            </a:r>
            <a:r>
              <a:rPr lang="en-US" dirty="0"/>
              <a:t> </a:t>
            </a:r>
            <a:r>
              <a:rPr lang="en-US" dirty="0" err="1"/>
              <a:t>kada</a:t>
            </a:r>
            <a:r>
              <a:rPr lang="en-US" dirty="0"/>
              <a:t> se </a:t>
            </a:r>
            <a:r>
              <a:rPr lang="en-US" dirty="0" err="1"/>
              <a:t>polijepe</a:t>
            </a:r>
            <a:r>
              <a:rPr lang="en-US" dirty="0"/>
              <a:t> </a:t>
            </a:r>
            <a:r>
              <a:rPr lang="en-US" dirty="0" err="1"/>
              <a:t>sve</a:t>
            </a:r>
            <a:r>
              <a:rPr lang="en-US" dirty="0"/>
              <a:t> </a:t>
            </a:r>
            <a:r>
              <a:rPr lang="en-US" dirty="0" err="1"/>
              <a:t>sličice</a:t>
            </a:r>
            <a:r>
              <a:rPr lang="en-US" dirty="0"/>
              <a:t>?</a:t>
            </a:r>
          </a:p>
        </p:txBody>
      </p:sp>
      <p:pic>
        <p:nvPicPr>
          <p:cNvPr id="6" name="Content Placeholder 5" descr="Screenshot 2016-09-07 08.58.44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670" r="-14670"/>
          <a:stretch>
            <a:fillRect/>
          </a:stretch>
        </p:blipFill>
        <p:spPr>
          <a:xfrm>
            <a:off x="658259" y="1586554"/>
            <a:ext cx="7828640" cy="4305450"/>
          </a:xfrm>
        </p:spPr>
      </p:pic>
    </p:spTree>
    <p:extLst>
      <p:ext uri="{BB962C8B-B14F-4D97-AF65-F5344CB8AC3E}">
        <p14:creationId xmlns:p14="http://schemas.microsoft.com/office/powerpoint/2010/main" val="3615437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shot 2016-09-07 09.06.3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150" y="2476749"/>
            <a:ext cx="5505850" cy="43812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154" y="91536"/>
            <a:ext cx="8137645" cy="823818"/>
          </a:xfrm>
        </p:spPr>
        <p:txBody>
          <a:bodyPr>
            <a:normAutofit/>
          </a:bodyPr>
          <a:lstStyle/>
          <a:p>
            <a:r>
              <a:rPr lang="en-US" dirty="0" err="1" smtClean="0"/>
              <a:t>Biciklokultura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98565"/>
            <a:ext cx="8229600" cy="4901878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/>
              <a:t>Dabrovi</a:t>
            </a:r>
            <a:r>
              <a:rPr lang="en-US" dirty="0" smtClean="0"/>
              <a:t> </a:t>
            </a:r>
            <a:r>
              <a:rPr lang="en-US" dirty="0"/>
              <a:t>u </a:t>
            </a:r>
            <a:r>
              <a:rPr lang="en-US" dirty="0" err="1"/>
              <a:t>Beavergradu</a:t>
            </a:r>
            <a:r>
              <a:rPr lang="en-US" dirty="0"/>
              <a:t> vole </a:t>
            </a:r>
            <a:r>
              <a:rPr lang="en-US" dirty="0" err="1"/>
              <a:t>vožnju</a:t>
            </a:r>
            <a:r>
              <a:rPr lang="en-US" dirty="0"/>
              <a:t> </a:t>
            </a:r>
            <a:r>
              <a:rPr lang="en-US" dirty="0" err="1"/>
              <a:t>šarenim</a:t>
            </a:r>
            <a:r>
              <a:rPr lang="en-US" dirty="0"/>
              <a:t> </a:t>
            </a:r>
            <a:r>
              <a:rPr lang="en-US" dirty="0" err="1"/>
              <a:t>biciklima</a:t>
            </a:r>
            <a:r>
              <a:rPr lang="en-US" dirty="0"/>
              <a:t>. </a:t>
            </a:r>
            <a:r>
              <a:rPr lang="en-US" dirty="0" err="1" smtClean="0"/>
              <a:t>Gradonačelnik</a:t>
            </a:r>
            <a:r>
              <a:rPr lang="en-US" dirty="0" smtClean="0"/>
              <a:t> </a:t>
            </a:r>
            <a:r>
              <a:rPr lang="en-US" dirty="0"/>
              <a:t>je </a:t>
            </a:r>
            <a:r>
              <a:rPr lang="en-US" dirty="0" err="1"/>
              <a:t>objavio</a:t>
            </a:r>
            <a:r>
              <a:rPr lang="en-US" dirty="0"/>
              <a:t> </a:t>
            </a:r>
            <a:r>
              <a:rPr lang="en-US" dirty="0" err="1"/>
              <a:t>popis</a:t>
            </a:r>
            <a:r>
              <a:rPr lang="en-US" dirty="0"/>
              <a:t> </a:t>
            </a:r>
            <a:r>
              <a:rPr lang="en-US" dirty="0" err="1"/>
              <a:t>svih</a:t>
            </a:r>
            <a:r>
              <a:rPr lang="en-US" dirty="0"/>
              <a:t> </a:t>
            </a:r>
            <a:r>
              <a:rPr lang="en-US" dirty="0" err="1"/>
              <a:t>prihvatljivih</a:t>
            </a:r>
            <a:r>
              <a:rPr lang="en-US" dirty="0"/>
              <a:t> </a:t>
            </a:r>
            <a:r>
              <a:rPr lang="en-US" dirty="0" err="1"/>
              <a:t>dijelova</a:t>
            </a:r>
            <a:r>
              <a:rPr lang="en-US" dirty="0"/>
              <a:t> </a:t>
            </a:r>
            <a:r>
              <a:rPr lang="en-US" dirty="0" err="1"/>
              <a:t>bicikla</a:t>
            </a:r>
            <a:r>
              <a:rPr lang="en-US" dirty="0"/>
              <a:t>. </a:t>
            </a:r>
            <a:r>
              <a:rPr lang="en-US" dirty="0" err="1"/>
              <a:t>Također</a:t>
            </a:r>
            <a:r>
              <a:rPr lang="en-US" dirty="0"/>
              <a:t> je </a:t>
            </a:r>
            <a:r>
              <a:rPr lang="en-US" dirty="0" err="1"/>
              <a:t>objavio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upute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sastavljanje</a:t>
            </a:r>
            <a:r>
              <a:rPr lang="en-US" dirty="0"/>
              <a:t> </a:t>
            </a:r>
            <a:r>
              <a:rPr lang="en-US" dirty="0" err="1"/>
              <a:t>bicikla</a:t>
            </a:r>
            <a:r>
              <a:rPr lang="en-US" dirty="0"/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457200" y="3105836"/>
            <a:ext cx="49542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Slika</a:t>
            </a:r>
            <a:r>
              <a:rPr lang="en-US" dirty="0"/>
              <a:t> </a:t>
            </a:r>
            <a:r>
              <a:rPr lang="en-US" dirty="0" err="1"/>
              <a:t>prikazuje</a:t>
            </a:r>
            <a:r>
              <a:rPr lang="en-US" dirty="0"/>
              <a:t> </a:t>
            </a:r>
            <a:r>
              <a:rPr lang="en-US" dirty="0" err="1"/>
              <a:t>kako</a:t>
            </a:r>
            <a:r>
              <a:rPr lang="en-US" dirty="0"/>
              <a:t> se </a:t>
            </a:r>
            <a:r>
              <a:rPr lang="en-US" dirty="0" err="1"/>
              <a:t>prilikom</a:t>
            </a:r>
            <a:r>
              <a:rPr lang="en-US" dirty="0"/>
              <a:t> </a:t>
            </a:r>
            <a:r>
              <a:rPr lang="en-US" dirty="0" err="1"/>
              <a:t>sastavljanja</a:t>
            </a:r>
            <a:r>
              <a:rPr lang="en-US" dirty="0"/>
              <a:t> </a:t>
            </a:r>
            <a:r>
              <a:rPr lang="en-US" dirty="0" err="1"/>
              <a:t>bicikla</a:t>
            </a:r>
            <a:r>
              <a:rPr lang="en-US" dirty="0"/>
              <a:t> </a:t>
            </a:r>
            <a:r>
              <a:rPr lang="en-US" dirty="0" err="1"/>
              <a:t>mogu</a:t>
            </a:r>
            <a:r>
              <a:rPr lang="en-US" dirty="0"/>
              <a:t> </a:t>
            </a:r>
            <a:r>
              <a:rPr lang="en-US" dirty="0" err="1"/>
              <a:t>kombinirati</a:t>
            </a:r>
            <a:r>
              <a:rPr lang="en-US" dirty="0"/>
              <a:t> </a:t>
            </a:r>
            <a:r>
              <a:rPr lang="en-US" dirty="0" err="1"/>
              <a:t>dijelovi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781333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Koji od </a:t>
            </a:r>
            <a:r>
              <a:rPr lang="en-US" dirty="0" err="1"/>
              <a:t>sljedećih</a:t>
            </a:r>
            <a:r>
              <a:rPr lang="en-US" dirty="0"/>
              <a:t> </a:t>
            </a:r>
            <a:r>
              <a:rPr lang="en-US" dirty="0" err="1"/>
              <a:t>bicikala</a:t>
            </a:r>
            <a:r>
              <a:rPr lang="en-US" dirty="0"/>
              <a:t> </a:t>
            </a:r>
            <a:r>
              <a:rPr lang="en-US" dirty="0" err="1"/>
              <a:t>nije</a:t>
            </a:r>
            <a:r>
              <a:rPr lang="en-US" dirty="0"/>
              <a:t> </a:t>
            </a:r>
            <a:r>
              <a:rPr lang="en-US" dirty="0" err="1"/>
              <a:t>napravljen</a:t>
            </a:r>
            <a:r>
              <a:rPr lang="en-US" dirty="0"/>
              <a:t> </a:t>
            </a:r>
            <a:r>
              <a:rPr lang="en-US" dirty="0" err="1"/>
              <a:t>prema</a:t>
            </a:r>
            <a:r>
              <a:rPr lang="en-US" dirty="0"/>
              <a:t> </a:t>
            </a:r>
            <a:r>
              <a:rPr lang="en-US" dirty="0" err="1"/>
              <a:t>uputama</a:t>
            </a:r>
            <a:r>
              <a:rPr lang="en-US" dirty="0"/>
              <a:t>?</a:t>
            </a:r>
          </a:p>
        </p:txBody>
      </p:sp>
      <p:pic>
        <p:nvPicPr>
          <p:cNvPr id="4" name="Content Placeholder 3" descr="Screenshot 2016-09-07 09.09.52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682" b="-6682"/>
          <a:stretch>
            <a:fillRect/>
          </a:stretch>
        </p:blipFill>
        <p:spPr>
          <a:xfrm>
            <a:off x="322784" y="1704846"/>
            <a:ext cx="8623864" cy="4742793"/>
          </a:xfrm>
        </p:spPr>
      </p:pic>
    </p:spTree>
    <p:extLst>
      <p:ext uri="{BB962C8B-B14F-4D97-AF65-F5344CB8AC3E}">
        <p14:creationId xmlns:p14="http://schemas.microsoft.com/office/powerpoint/2010/main" val="11444496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Burgeri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Tim </a:t>
            </a:r>
            <a:r>
              <a:rPr lang="en-US" dirty="0" err="1"/>
              <a:t>i</a:t>
            </a:r>
            <a:r>
              <a:rPr lang="en-US" dirty="0"/>
              <a:t> Tom </a:t>
            </a:r>
            <a:r>
              <a:rPr lang="en-US" dirty="0" err="1"/>
              <a:t>rade</a:t>
            </a:r>
            <a:r>
              <a:rPr lang="en-US" dirty="0"/>
              <a:t> u burger </a:t>
            </a:r>
            <a:r>
              <a:rPr lang="en-US" dirty="0" err="1"/>
              <a:t>restoranu</a:t>
            </a:r>
            <a:r>
              <a:rPr lang="en-US" dirty="0"/>
              <a:t>. Tim </a:t>
            </a:r>
            <a:r>
              <a:rPr lang="en-US" dirty="0" err="1"/>
              <a:t>peče</a:t>
            </a:r>
            <a:r>
              <a:rPr lang="en-US" dirty="0"/>
              <a:t>, a Tom </a:t>
            </a:r>
            <a:r>
              <a:rPr lang="en-US" dirty="0" err="1"/>
              <a:t>ih</a:t>
            </a:r>
            <a:r>
              <a:rPr lang="en-US" dirty="0"/>
              <a:t> </a:t>
            </a:r>
            <a:r>
              <a:rPr lang="en-US" dirty="0" err="1" smtClean="0"/>
              <a:t>prodaje</a:t>
            </a:r>
            <a:r>
              <a:rPr lang="en-US" dirty="0" smtClean="0"/>
              <a:t>.</a:t>
            </a:r>
            <a:r>
              <a:rPr lang="ta-IN" dirty="0" smtClean="0"/>
              <a:t> </a:t>
            </a:r>
            <a:r>
              <a:rPr lang="en-US" dirty="0" err="1" smtClean="0"/>
              <a:t>Nakon</a:t>
            </a:r>
            <a:r>
              <a:rPr lang="en-US" dirty="0" smtClean="0"/>
              <a:t> </a:t>
            </a:r>
            <a:r>
              <a:rPr lang="en-US" dirty="0" err="1"/>
              <a:t>što</a:t>
            </a:r>
            <a:r>
              <a:rPr lang="en-US" dirty="0"/>
              <a:t> </a:t>
            </a:r>
            <a:r>
              <a:rPr lang="en-US" dirty="0" err="1"/>
              <a:t>napravi</a:t>
            </a:r>
            <a:r>
              <a:rPr lang="en-US" dirty="0"/>
              <a:t> burger, Tim </a:t>
            </a:r>
            <a:r>
              <a:rPr lang="en-US" dirty="0" err="1"/>
              <a:t>ga</a:t>
            </a:r>
            <a:r>
              <a:rPr lang="en-US" dirty="0"/>
              <a:t> </a:t>
            </a:r>
            <a:r>
              <a:rPr lang="en-US" dirty="0" err="1"/>
              <a:t>sprema</a:t>
            </a:r>
            <a:r>
              <a:rPr lang="en-US" dirty="0"/>
              <a:t> u </a:t>
            </a:r>
            <a:r>
              <a:rPr lang="en-US" dirty="0" err="1"/>
              <a:t>jednu</a:t>
            </a:r>
            <a:r>
              <a:rPr lang="en-US" dirty="0"/>
              <a:t> od tri </a:t>
            </a:r>
            <a:r>
              <a:rPr lang="en-US" dirty="0" err="1"/>
              <a:t>vrste</a:t>
            </a:r>
            <a:r>
              <a:rPr lang="en-US" dirty="0"/>
              <a:t> </a:t>
            </a:r>
            <a:r>
              <a:rPr lang="en-US" dirty="0" err="1"/>
              <a:t>kutije</a:t>
            </a:r>
            <a:r>
              <a:rPr lang="en-US" dirty="0"/>
              <a:t>: </a:t>
            </a:r>
            <a:r>
              <a:rPr lang="en-US" dirty="0" err="1"/>
              <a:t>prugasta</a:t>
            </a:r>
            <a:r>
              <a:rPr lang="en-US" dirty="0"/>
              <a:t> </a:t>
            </a:r>
            <a:r>
              <a:rPr lang="en-US" dirty="0" err="1"/>
              <a:t>kutija</a:t>
            </a:r>
            <a:r>
              <a:rPr lang="en-US" dirty="0"/>
              <a:t>, </a:t>
            </a:r>
            <a:r>
              <a:rPr lang="en-US" dirty="0" err="1"/>
              <a:t>kutija</a:t>
            </a:r>
            <a:r>
              <a:rPr lang="en-US" dirty="0"/>
              <a:t> s </a:t>
            </a:r>
            <a:r>
              <a:rPr lang="en-US" dirty="0" err="1"/>
              <a:t>uzorkom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žuta</a:t>
            </a:r>
            <a:r>
              <a:rPr lang="en-US" dirty="0"/>
              <a:t> </a:t>
            </a:r>
            <a:r>
              <a:rPr lang="en-US" dirty="0" err="1"/>
              <a:t>kutija</a:t>
            </a:r>
            <a:r>
              <a:rPr lang="en-US" dirty="0"/>
              <a:t>.</a:t>
            </a:r>
          </a:p>
        </p:txBody>
      </p:sp>
      <p:pic>
        <p:nvPicPr>
          <p:cNvPr id="4" name="Picture 3" descr="Screenshot 2016-09-07 09.11.5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235" y="3813148"/>
            <a:ext cx="15494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6001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1247</Words>
  <Application>Microsoft Office PowerPoint</Application>
  <PresentationFormat>Prikaz na zaslonu (4:3)</PresentationFormat>
  <Paragraphs>166</Paragraphs>
  <Slides>28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28</vt:i4>
      </vt:variant>
    </vt:vector>
  </HeadingPairs>
  <TitlesOfParts>
    <vt:vector size="29" baseType="lpstr">
      <vt:lpstr>Office Theme</vt:lpstr>
      <vt:lpstr>Dabar je više od natjecanja, </vt:lpstr>
      <vt:lpstr>Uvjeti korištenja</vt:lpstr>
      <vt:lpstr>Abacus</vt:lpstr>
      <vt:lpstr>Koji je broj prikazan na slici:</vt:lpstr>
      <vt:lpstr>Akvarij</vt:lpstr>
      <vt:lpstr>Kako će izgledati akvarij kada se polijepe sve sličice?</vt:lpstr>
      <vt:lpstr>Biciklokultura</vt:lpstr>
      <vt:lpstr>Koji od sljedećih bicikala nije napravljen prema uputama?</vt:lpstr>
      <vt:lpstr>Burgeri</vt:lpstr>
      <vt:lpstr>Ako napravi još dva burgera, stog će izgledati ovako:</vt:lpstr>
      <vt:lpstr>PowerPointova prezentacija</vt:lpstr>
      <vt:lpstr>Čarape</vt:lpstr>
      <vt:lpstr>Čaše</vt:lpstr>
      <vt:lpstr>Chat</vt:lpstr>
      <vt:lpstr> Koje postavke Sandra ima na svom računalu? </vt:lpstr>
      <vt:lpstr>Dabrobot</vt:lpstr>
      <vt:lpstr>Dabrobot</vt:lpstr>
      <vt:lpstr>Dabrodrom </vt:lpstr>
      <vt:lpstr>Dabrodrom (copy) </vt:lpstr>
      <vt:lpstr>Digitalni sat</vt:lpstr>
      <vt:lpstr>Gusar i policajac</vt:lpstr>
      <vt:lpstr>Koliko je poteza potrebno policajcu da bi uhvatio gusara?</vt:lpstr>
      <vt:lpstr>Haljina iz snova</vt:lpstr>
      <vt:lpstr>Jezera </vt:lpstr>
      <vt:lpstr>Jezera</vt:lpstr>
      <vt:lpstr>Krava</vt:lpstr>
      <vt:lpstr>Krivi šešir</vt:lpstr>
      <vt:lpstr>Dodatne informacije su na portalu ucitelji.hr http://www.ucitelji.hr/Naslovnica/Dabar.aspx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pcs</dc:creator>
  <cp:lastModifiedBy>goreski</cp:lastModifiedBy>
  <cp:revision>41</cp:revision>
  <dcterms:created xsi:type="dcterms:W3CDTF">2016-09-07T06:44:32Z</dcterms:created>
  <dcterms:modified xsi:type="dcterms:W3CDTF">2016-10-04T16:38:49Z</dcterms:modified>
</cp:coreProperties>
</file>